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711" r:id="rId4"/>
  </p:sldMasterIdLst>
  <p:notesMasterIdLst>
    <p:notesMasterId r:id="rId33"/>
  </p:notesMasterIdLst>
  <p:handoutMasterIdLst>
    <p:handoutMasterId r:id="rId34"/>
  </p:handoutMasterIdLst>
  <p:sldIdLst>
    <p:sldId id="2408" r:id="rId5"/>
    <p:sldId id="2382" r:id="rId6"/>
    <p:sldId id="2383" r:id="rId7"/>
    <p:sldId id="2384" r:id="rId8"/>
    <p:sldId id="2385" r:id="rId9"/>
    <p:sldId id="2386" r:id="rId10"/>
    <p:sldId id="2387" r:id="rId11"/>
    <p:sldId id="2388" r:id="rId12"/>
    <p:sldId id="2389" r:id="rId13"/>
    <p:sldId id="2390" r:id="rId14"/>
    <p:sldId id="2391" r:id="rId15"/>
    <p:sldId id="2392" r:id="rId16"/>
    <p:sldId id="2393" r:id="rId17"/>
    <p:sldId id="2394" r:id="rId18"/>
    <p:sldId id="2395" r:id="rId19"/>
    <p:sldId id="2396" r:id="rId20"/>
    <p:sldId id="2397" r:id="rId21"/>
    <p:sldId id="2398" r:id="rId22"/>
    <p:sldId id="2399" r:id="rId23"/>
    <p:sldId id="2400" r:id="rId24"/>
    <p:sldId id="2401" r:id="rId25"/>
    <p:sldId id="2402" r:id="rId26"/>
    <p:sldId id="2403" r:id="rId27"/>
    <p:sldId id="2404" r:id="rId28"/>
    <p:sldId id="2409" r:id="rId29"/>
    <p:sldId id="2405" r:id="rId30"/>
    <p:sldId id="2406" r:id="rId31"/>
    <p:sldId id="997" r:id="rId32"/>
  </p:sldIdLst>
  <p:sldSz cx="17340263" cy="9753600"/>
  <p:notesSz cx="7023100" cy="9309100"/>
  <p:custDataLst>
    <p:tags r:id="rId35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1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49057" indent="1589" algn="ctr" rtl="0" fontAlgn="base">
      <a:spcBef>
        <a:spcPct val="0"/>
      </a:spcBef>
      <a:spcAft>
        <a:spcPct val="0"/>
      </a:spcAft>
      <a:defRPr sz="41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02724" indent="1589" algn="ctr" rtl="0" fontAlgn="base">
      <a:spcBef>
        <a:spcPct val="0"/>
      </a:spcBef>
      <a:spcAft>
        <a:spcPct val="0"/>
      </a:spcAft>
      <a:defRPr sz="41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56534" indent="1589" algn="ctr" rtl="0" fontAlgn="base">
      <a:spcBef>
        <a:spcPct val="0"/>
      </a:spcBef>
      <a:spcAft>
        <a:spcPct val="0"/>
      </a:spcAft>
      <a:defRPr sz="41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10267" indent="1589" algn="ctr" rtl="0" fontAlgn="base">
      <a:spcBef>
        <a:spcPct val="0"/>
      </a:spcBef>
      <a:spcAft>
        <a:spcPct val="0"/>
      </a:spcAft>
      <a:defRPr sz="41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68757" algn="l" defTabSz="907477" rtl="0" eaLnBrk="1" latinLnBrk="0" hangingPunct="1">
      <a:defRPr sz="41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22506" algn="l" defTabSz="907477" rtl="0" eaLnBrk="1" latinLnBrk="0" hangingPunct="1">
      <a:defRPr sz="41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176275" algn="l" defTabSz="907477" rtl="0" eaLnBrk="1" latinLnBrk="0" hangingPunct="1">
      <a:defRPr sz="41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30018" algn="l" defTabSz="907477" rtl="0" eaLnBrk="1" latinLnBrk="0" hangingPunct="1">
      <a:defRPr sz="41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  <p:extLst>
    <p:ext uri="{EFAFB233-063F-42B5-8137-9DF3F51BA10A}">
      <p15:sldGuideLst xmlns="" xmlns:p15="http://schemas.microsoft.com/office/powerpoint/2012/main">
        <p15:guide id="3" pos="495" userDrawn="1">
          <p15:clr>
            <a:srgbClr val="A4A3A4"/>
          </p15:clr>
        </p15:guide>
        <p15:guide id="4" orient="horz" pos="3072">
          <p15:clr>
            <a:srgbClr val="A4A3A4"/>
          </p15:clr>
        </p15:guide>
        <p15:guide id="5" orient="horz" pos="159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mes Duggan" initials="JD" lastIdx="5" clrIdx="0"/>
  <p:cmAuthor id="7" name="Joens,Dr.,Olaf  BIP-DE-I" initials="J(AB" lastIdx="11" clrIdx="7"/>
  <p:cmAuthor id="1" name="Cora Carolan" initials="CC" lastIdx="9" clrIdx="1"/>
  <p:cmAuthor id="8" name="Emma Raderschadt" initials="" lastIdx="0" clrIdx="8"/>
  <p:cmAuthor id="2" name="Michael Dumigan" initials="" lastIdx="14" clrIdx="2"/>
  <p:cmAuthor id="9" name="Su,Jon  BIIT-CN-S" initials="Jon" lastIdx="2" clrIdx="9"/>
  <p:cmAuthor id="3" name="Matthew Ireland" initials="MI" lastIdx="23" clrIdx="3"/>
  <p:cmAuthor id="4" name="Jessica Martin" initials="" lastIdx="0" clrIdx="4"/>
  <p:cmAuthor id="5" name="richard russell" initials="" lastIdx="20" clrIdx="5"/>
  <p:cmAuthor id="6" name="Melissa Koch" initials="MSK" lastIdx="1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20202"/>
    <a:srgbClr val="000000"/>
    <a:srgbClr val="1B3A5D"/>
    <a:srgbClr val="D9D9D9"/>
    <a:srgbClr val="8293A6"/>
    <a:srgbClr val="5F758D"/>
    <a:srgbClr val="49617D"/>
    <a:srgbClr val="34506F"/>
    <a:srgbClr val="546B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43" autoAdjust="0"/>
    <p:restoredTop sz="91144" autoAdjust="0"/>
  </p:normalViewPr>
  <p:slideViewPr>
    <p:cSldViewPr snapToGrid="0">
      <p:cViewPr varScale="1">
        <p:scale>
          <a:sx n="45" d="100"/>
          <a:sy n="45" d="100"/>
        </p:scale>
        <p:origin x="-1230" y="-108"/>
      </p:cViewPr>
      <p:guideLst>
        <p:guide orient="horz" pos="3072"/>
        <p:guide orient="horz" pos="1598"/>
        <p:guide pos="495"/>
      </p:guideLst>
    </p:cSldViewPr>
  </p:slideViewPr>
  <p:outlineViewPr>
    <p:cViewPr>
      <p:scale>
        <a:sx n="33" d="100"/>
        <a:sy n="33" d="100"/>
      </p:scale>
      <p:origin x="0" y="2188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128" d="100"/>
          <a:sy n="128" d="100"/>
        </p:scale>
        <p:origin x="-2904" y="224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109" cy="46590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7352" y="0"/>
            <a:ext cx="3044109" cy="46590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663F1-A6BB-45B0-A325-E8034E8D8E8E}" type="datetimeFigureOut">
              <a:rPr lang="en-US" smtClean="0"/>
              <a:pPr/>
              <a:t>1/15/2020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1710"/>
            <a:ext cx="3044109" cy="4659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7352" y="8841710"/>
            <a:ext cx="3044109" cy="4659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07F96-E808-4325-9B6A-710EBC7BBA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4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8500"/>
            <a:ext cx="6207125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0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702311" y="4421823"/>
            <a:ext cx="5618480" cy="4189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53526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Gill Sans" charset="0"/>
        <a:ea typeface="ＭＳ Ｐゴシック" pitchFamily="-65" charset="-128"/>
        <a:cs typeface="ＭＳ Ｐゴシック" pitchFamily="-65" charset="-128"/>
      </a:defRPr>
    </a:lvl1pPr>
    <a:lvl2pPr marL="449057" algn="l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Gill Sans" charset="0"/>
        <a:ea typeface="ＭＳ Ｐゴシック" pitchFamily="-65" charset="-128"/>
        <a:cs typeface="+mn-cs"/>
      </a:defRPr>
    </a:lvl2pPr>
    <a:lvl3pPr marL="902724" algn="l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Gill Sans" charset="0"/>
        <a:ea typeface="ＭＳ Ｐゴシック" pitchFamily="-65" charset="-128"/>
        <a:cs typeface="+mn-cs"/>
      </a:defRPr>
    </a:lvl3pPr>
    <a:lvl4pPr marL="1356534" algn="l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Gill Sans" charset="0"/>
        <a:ea typeface="ＭＳ Ｐゴシック" pitchFamily="-65" charset="-128"/>
        <a:cs typeface="+mn-cs"/>
      </a:defRPr>
    </a:lvl4pPr>
    <a:lvl5pPr marL="1810267" algn="l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Gill Sans" charset="0"/>
        <a:ea typeface="ＭＳ Ｐゴシック" pitchFamily="-65" charset="-128"/>
        <a:cs typeface="+mn-cs"/>
      </a:defRPr>
    </a:lvl5pPr>
    <a:lvl6pPr marL="2267490" algn="l" defTabSz="90697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20986" algn="l" defTabSz="90697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74510" algn="l" defTabSz="90697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27997" algn="l" defTabSz="90697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9575" y="698500"/>
            <a:ext cx="6203950" cy="34909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lIns="93324" tIns="46662" rIns="93324" bIns="46662"/>
          <a:lstStyle/>
          <a:p>
            <a:pPr>
              <a:defRPr/>
            </a:pPr>
            <a:fld id="{760417B0-0D92-4BE2-B120-BB707978C10F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9575" y="698500"/>
            <a:ext cx="6203950" cy="34909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lIns="93324" tIns="46662" rIns="93324" bIns="46662"/>
          <a:lstStyle/>
          <a:p>
            <a:pPr>
              <a:defRPr/>
            </a:pPr>
            <a:fld id="{33DC028B-D802-407D-B7D1-E4E50AABA648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9575" y="698500"/>
            <a:ext cx="6203950" cy="34909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lIns="93324" tIns="46662" rIns="93324" bIns="46662"/>
          <a:lstStyle/>
          <a:p>
            <a:pPr>
              <a:defRPr/>
            </a:pPr>
            <a:fld id="{E9FEE91A-4EA2-4E93-A681-0EB919455CC3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14338" y="698500"/>
            <a:ext cx="6194425" cy="34909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1-11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lIns="93324" tIns="46662" rIns="93324" bIns="46662"/>
          <a:lstStyle/>
          <a:p>
            <a:pPr>
              <a:defRPr/>
            </a:pPr>
            <a:fld id="{72481597-9D8C-4189-836E-60121AA3AD68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D3D6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02" y="2234776"/>
            <a:ext cx="16095664" cy="60440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35430" y="9009493"/>
            <a:ext cx="4046061" cy="519289"/>
          </a:xfrm>
          <a:prstGeom prst="rect">
            <a:avLst/>
          </a:prstGeom>
        </p:spPr>
        <p:txBody>
          <a:bodyPr vert="horz" lIns="129911" tIns="64956" rIns="129911" bIns="64956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649557" fontAlgn="auto">
              <a:spcBef>
                <a:spcPts val="0"/>
              </a:spcBef>
              <a:spcAft>
                <a:spcPts val="0"/>
              </a:spcAft>
            </a:pPr>
            <a:fld id="{C585C400-40A1-41C1-A721-54CEB81CD841}" type="slidenum">
              <a:rPr lang="en-US" smtClean="0">
                <a:solidFill>
                  <a:srgbClr val="404040">
                    <a:tint val="75000"/>
                  </a:srgbClr>
                </a:solidFill>
                <a:ea typeface="+mn-ea"/>
              </a:rPr>
              <a:pPr defTabSz="649557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404040">
                  <a:tint val="75000"/>
                </a:srgbClr>
              </a:solidFill>
              <a:ea typeface="+mn-ea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2299" y="8354303"/>
            <a:ext cx="14174772" cy="44679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defTabSz="64949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368833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98236" y="8940249"/>
            <a:ext cx="14174772" cy="446798"/>
          </a:xfrm>
          <a:prstGeom prst="rect">
            <a:avLst/>
          </a:prstGeom>
        </p:spPr>
        <p:txBody>
          <a:bodyPr/>
          <a:lstStyle/>
          <a:p>
            <a:pPr defTabSz="64949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ea typeface="+mn-ea"/>
            </a:endParaRPr>
          </a:p>
        </p:txBody>
      </p:sp>
      <p:pic>
        <p:nvPicPr>
          <p:cNvPr id="4" name="Picture 6" descr="GOLD2-vk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77755" y="8740425"/>
            <a:ext cx="675184" cy="672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611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D3D6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35430" y="9009493"/>
            <a:ext cx="4046061" cy="519289"/>
          </a:xfrm>
          <a:prstGeom prst="rect">
            <a:avLst/>
          </a:prstGeom>
        </p:spPr>
        <p:txBody>
          <a:bodyPr vert="horz" lIns="129911" tIns="64956" rIns="129911" bIns="64956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649557" fontAlgn="auto">
              <a:spcBef>
                <a:spcPts val="0"/>
              </a:spcBef>
              <a:spcAft>
                <a:spcPts val="0"/>
              </a:spcAft>
            </a:pPr>
            <a:fld id="{C585C400-40A1-41C1-A721-54CEB81CD841}" type="slidenum">
              <a:rPr lang="en-US" smtClean="0">
                <a:solidFill>
                  <a:srgbClr val="404040">
                    <a:tint val="75000"/>
                  </a:srgbClr>
                </a:solidFill>
                <a:ea typeface="+mn-ea"/>
              </a:rPr>
              <a:pPr defTabSz="649557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404040">
                  <a:tint val="75000"/>
                </a:srgbClr>
              </a:solidFill>
              <a:ea typeface="+mn-ea"/>
            </a:endParaRPr>
          </a:p>
        </p:txBody>
      </p:sp>
      <p:sp>
        <p:nvSpPr>
          <p:cNvPr id="97" name="Rounded Rectangle 8"/>
          <p:cNvSpPr/>
          <p:nvPr userDrawn="1"/>
        </p:nvSpPr>
        <p:spPr>
          <a:xfrm flipV="1">
            <a:off x="1159363" y="2167663"/>
            <a:ext cx="15019637" cy="1396223"/>
          </a:xfrm>
          <a:custGeom>
            <a:avLst/>
            <a:gdLst>
              <a:gd name="connsiteX0" fmla="*/ 0 w 7992888"/>
              <a:gd name="connsiteY0" fmla="*/ 163623 h 981719"/>
              <a:gd name="connsiteX1" fmla="*/ 163623 w 7992888"/>
              <a:gd name="connsiteY1" fmla="*/ 0 h 981719"/>
              <a:gd name="connsiteX2" fmla="*/ 7829265 w 7992888"/>
              <a:gd name="connsiteY2" fmla="*/ 0 h 981719"/>
              <a:gd name="connsiteX3" fmla="*/ 7992888 w 7992888"/>
              <a:gd name="connsiteY3" fmla="*/ 163623 h 981719"/>
              <a:gd name="connsiteX4" fmla="*/ 7992888 w 7992888"/>
              <a:gd name="connsiteY4" fmla="*/ 818096 h 981719"/>
              <a:gd name="connsiteX5" fmla="*/ 7829265 w 7992888"/>
              <a:gd name="connsiteY5" fmla="*/ 981719 h 981719"/>
              <a:gd name="connsiteX6" fmla="*/ 163623 w 7992888"/>
              <a:gd name="connsiteY6" fmla="*/ 981719 h 981719"/>
              <a:gd name="connsiteX7" fmla="*/ 0 w 7992888"/>
              <a:gd name="connsiteY7" fmla="*/ 818096 h 981719"/>
              <a:gd name="connsiteX8" fmla="*/ 0 w 7992888"/>
              <a:gd name="connsiteY8" fmla="*/ 163623 h 981719"/>
              <a:gd name="connsiteX0" fmla="*/ 0 w 7992888"/>
              <a:gd name="connsiteY0" fmla="*/ 163623 h 995166"/>
              <a:gd name="connsiteX1" fmla="*/ 163623 w 7992888"/>
              <a:gd name="connsiteY1" fmla="*/ 0 h 995166"/>
              <a:gd name="connsiteX2" fmla="*/ 7829265 w 7992888"/>
              <a:gd name="connsiteY2" fmla="*/ 0 h 995166"/>
              <a:gd name="connsiteX3" fmla="*/ 7992888 w 7992888"/>
              <a:gd name="connsiteY3" fmla="*/ 163623 h 995166"/>
              <a:gd name="connsiteX4" fmla="*/ 7992888 w 7992888"/>
              <a:gd name="connsiteY4" fmla="*/ 818096 h 995166"/>
              <a:gd name="connsiteX5" fmla="*/ 5408794 w 7992888"/>
              <a:gd name="connsiteY5" fmla="*/ 995166 h 995166"/>
              <a:gd name="connsiteX6" fmla="*/ 163623 w 7992888"/>
              <a:gd name="connsiteY6" fmla="*/ 981719 h 995166"/>
              <a:gd name="connsiteX7" fmla="*/ 0 w 7992888"/>
              <a:gd name="connsiteY7" fmla="*/ 818096 h 995166"/>
              <a:gd name="connsiteX8" fmla="*/ 0 w 7992888"/>
              <a:gd name="connsiteY8" fmla="*/ 163623 h 995166"/>
              <a:gd name="connsiteX0" fmla="*/ 0 w 7992888"/>
              <a:gd name="connsiteY0" fmla="*/ 163623 h 995166"/>
              <a:gd name="connsiteX1" fmla="*/ 163623 w 7992888"/>
              <a:gd name="connsiteY1" fmla="*/ 0 h 995166"/>
              <a:gd name="connsiteX2" fmla="*/ 7829265 w 7992888"/>
              <a:gd name="connsiteY2" fmla="*/ 0 h 995166"/>
              <a:gd name="connsiteX3" fmla="*/ 7992888 w 7992888"/>
              <a:gd name="connsiteY3" fmla="*/ 163623 h 995166"/>
              <a:gd name="connsiteX4" fmla="*/ 5408794 w 7992888"/>
              <a:gd name="connsiteY4" fmla="*/ 995166 h 995166"/>
              <a:gd name="connsiteX5" fmla="*/ 163623 w 7992888"/>
              <a:gd name="connsiteY5" fmla="*/ 981719 h 995166"/>
              <a:gd name="connsiteX6" fmla="*/ 0 w 7992888"/>
              <a:gd name="connsiteY6" fmla="*/ 818096 h 995166"/>
              <a:gd name="connsiteX7" fmla="*/ 0 w 7992888"/>
              <a:gd name="connsiteY7" fmla="*/ 163623 h 995166"/>
              <a:gd name="connsiteX0" fmla="*/ 0 w 7992888"/>
              <a:gd name="connsiteY0" fmla="*/ 163623 h 981719"/>
              <a:gd name="connsiteX1" fmla="*/ 163623 w 7992888"/>
              <a:gd name="connsiteY1" fmla="*/ 0 h 981719"/>
              <a:gd name="connsiteX2" fmla="*/ 7829265 w 7992888"/>
              <a:gd name="connsiteY2" fmla="*/ 0 h 981719"/>
              <a:gd name="connsiteX3" fmla="*/ 7992888 w 7992888"/>
              <a:gd name="connsiteY3" fmla="*/ 163623 h 981719"/>
              <a:gd name="connsiteX4" fmla="*/ 5408794 w 7992888"/>
              <a:gd name="connsiteY4" fmla="*/ 968272 h 981719"/>
              <a:gd name="connsiteX5" fmla="*/ 163623 w 7992888"/>
              <a:gd name="connsiteY5" fmla="*/ 981719 h 981719"/>
              <a:gd name="connsiteX6" fmla="*/ 0 w 7992888"/>
              <a:gd name="connsiteY6" fmla="*/ 818096 h 981719"/>
              <a:gd name="connsiteX7" fmla="*/ 0 w 7992888"/>
              <a:gd name="connsiteY7" fmla="*/ 163623 h 981719"/>
              <a:gd name="connsiteX0" fmla="*/ 0 w 7992888"/>
              <a:gd name="connsiteY0" fmla="*/ 163623 h 981719"/>
              <a:gd name="connsiteX1" fmla="*/ 163623 w 7992888"/>
              <a:gd name="connsiteY1" fmla="*/ 0 h 981719"/>
              <a:gd name="connsiteX2" fmla="*/ 7829265 w 7992888"/>
              <a:gd name="connsiteY2" fmla="*/ 0 h 981719"/>
              <a:gd name="connsiteX3" fmla="*/ 7992888 w 7992888"/>
              <a:gd name="connsiteY3" fmla="*/ 163623 h 981719"/>
              <a:gd name="connsiteX4" fmla="*/ 5408794 w 7992888"/>
              <a:gd name="connsiteY4" fmla="*/ 968272 h 981719"/>
              <a:gd name="connsiteX5" fmla="*/ 163623 w 7992888"/>
              <a:gd name="connsiteY5" fmla="*/ 981719 h 981719"/>
              <a:gd name="connsiteX6" fmla="*/ 0 w 7992888"/>
              <a:gd name="connsiteY6" fmla="*/ 818096 h 981719"/>
              <a:gd name="connsiteX7" fmla="*/ 0 w 7992888"/>
              <a:gd name="connsiteY7" fmla="*/ 163623 h 981719"/>
              <a:gd name="connsiteX0" fmla="*/ 0 w 7992888"/>
              <a:gd name="connsiteY0" fmla="*/ 163623 h 981719"/>
              <a:gd name="connsiteX1" fmla="*/ 163623 w 7992888"/>
              <a:gd name="connsiteY1" fmla="*/ 0 h 981719"/>
              <a:gd name="connsiteX2" fmla="*/ 7829265 w 7992888"/>
              <a:gd name="connsiteY2" fmla="*/ 0 h 981719"/>
              <a:gd name="connsiteX3" fmla="*/ 7992888 w 7992888"/>
              <a:gd name="connsiteY3" fmla="*/ 163623 h 981719"/>
              <a:gd name="connsiteX4" fmla="*/ 5408794 w 7992888"/>
              <a:gd name="connsiteY4" fmla="*/ 968272 h 981719"/>
              <a:gd name="connsiteX5" fmla="*/ 163623 w 7992888"/>
              <a:gd name="connsiteY5" fmla="*/ 981719 h 981719"/>
              <a:gd name="connsiteX6" fmla="*/ 0 w 7992888"/>
              <a:gd name="connsiteY6" fmla="*/ 818096 h 981719"/>
              <a:gd name="connsiteX7" fmla="*/ 0 w 7992888"/>
              <a:gd name="connsiteY7" fmla="*/ 163623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92888" h="981719">
                <a:moveTo>
                  <a:pt x="0" y="163623"/>
                </a:moveTo>
                <a:cubicBezTo>
                  <a:pt x="0" y="73257"/>
                  <a:pt x="73257" y="0"/>
                  <a:pt x="163623" y="0"/>
                </a:cubicBezTo>
                <a:lnTo>
                  <a:pt x="7829265" y="0"/>
                </a:lnTo>
                <a:cubicBezTo>
                  <a:pt x="7919631" y="0"/>
                  <a:pt x="7992888" y="73257"/>
                  <a:pt x="7992888" y="163623"/>
                </a:cubicBezTo>
                <a:cubicBezTo>
                  <a:pt x="7992135" y="445287"/>
                  <a:pt x="7359371" y="968998"/>
                  <a:pt x="5408794" y="968272"/>
                </a:cubicBezTo>
                <a:lnTo>
                  <a:pt x="163623" y="981719"/>
                </a:lnTo>
                <a:cubicBezTo>
                  <a:pt x="73257" y="981719"/>
                  <a:pt x="0" y="908462"/>
                  <a:pt x="0" y="818096"/>
                </a:cubicBezTo>
                <a:lnTo>
                  <a:pt x="0" y="163623"/>
                </a:lnTo>
                <a:close/>
              </a:path>
            </a:pathLst>
          </a:custGeom>
          <a:solidFill>
            <a:srgbClr val="D9D9D9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8" name="Rounded Rectangle 97"/>
          <p:cNvSpPr/>
          <p:nvPr userDrawn="1"/>
        </p:nvSpPr>
        <p:spPr>
          <a:xfrm>
            <a:off x="1159366" y="3684419"/>
            <a:ext cx="15027376" cy="1396223"/>
          </a:xfrm>
          <a:prstGeom prst="roundRect">
            <a:avLst/>
          </a:prstGeom>
          <a:solidFill>
            <a:srgbClr val="D9D9D9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9" name="Rounded Rectangle 98"/>
          <p:cNvSpPr/>
          <p:nvPr userDrawn="1"/>
        </p:nvSpPr>
        <p:spPr>
          <a:xfrm>
            <a:off x="1159363" y="5169970"/>
            <a:ext cx="15019637" cy="1396223"/>
          </a:xfrm>
          <a:prstGeom prst="roundRect">
            <a:avLst/>
          </a:prstGeom>
          <a:solidFill>
            <a:srgbClr val="D9D9D9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0" name="Rounded Rectangle 8"/>
          <p:cNvSpPr/>
          <p:nvPr userDrawn="1"/>
        </p:nvSpPr>
        <p:spPr>
          <a:xfrm>
            <a:off x="1159363" y="6655521"/>
            <a:ext cx="15019637" cy="1396223"/>
          </a:xfrm>
          <a:custGeom>
            <a:avLst/>
            <a:gdLst>
              <a:gd name="connsiteX0" fmla="*/ 0 w 7992888"/>
              <a:gd name="connsiteY0" fmla="*/ 163623 h 981719"/>
              <a:gd name="connsiteX1" fmla="*/ 163623 w 7992888"/>
              <a:gd name="connsiteY1" fmla="*/ 0 h 981719"/>
              <a:gd name="connsiteX2" fmla="*/ 7829265 w 7992888"/>
              <a:gd name="connsiteY2" fmla="*/ 0 h 981719"/>
              <a:gd name="connsiteX3" fmla="*/ 7992888 w 7992888"/>
              <a:gd name="connsiteY3" fmla="*/ 163623 h 981719"/>
              <a:gd name="connsiteX4" fmla="*/ 7992888 w 7992888"/>
              <a:gd name="connsiteY4" fmla="*/ 818096 h 981719"/>
              <a:gd name="connsiteX5" fmla="*/ 7829265 w 7992888"/>
              <a:gd name="connsiteY5" fmla="*/ 981719 h 981719"/>
              <a:gd name="connsiteX6" fmla="*/ 163623 w 7992888"/>
              <a:gd name="connsiteY6" fmla="*/ 981719 h 981719"/>
              <a:gd name="connsiteX7" fmla="*/ 0 w 7992888"/>
              <a:gd name="connsiteY7" fmla="*/ 818096 h 981719"/>
              <a:gd name="connsiteX8" fmla="*/ 0 w 7992888"/>
              <a:gd name="connsiteY8" fmla="*/ 163623 h 981719"/>
              <a:gd name="connsiteX0" fmla="*/ 0 w 7992888"/>
              <a:gd name="connsiteY0" fmla="*/ 163623 h 995166"/>
              <a:gd name="connsiteX1" fmla="*/ 163623 w 7992888"/>
              <a:gd name="connsiteY1" fmla="*/ 0 h 995166"/>
              <a:gd name="connsiteX2" fmla="*/ 7829265 w 7992888"/>
              <a:gd name="connsiteY2" fmla="*/ 0 h 995166"/>
              <a:gd name="connsiteX3" fmla="*/ 7992888 w 7992888"/>
              <a:gd name="connsiteY3" fmla="*/ 163623 h 995166"/>
              <a:gd name="connsiteX4" fmla="*/ 7992888 w 7992888"/>
              <a:gd name="connsiteY4" fmla="*/ 818096 h 995166"/>
              <a:gd name="connsiteX5" fmla="*/ 5408794 w 7992888"/>
              <a:gd name="connsiteY5" fmla="*/ 995166 h 995166"/>
              <a:gd name="connsiteX6" fmla="*/ 163623 w 7992888"/>
              <a:gd name="connsiteY6" fmla="*/ 981719 h 995166"/>
              <a:gd name="connsiteX7" fmla="*/ 0 w 7992888"/>
              <a:gd name="connsiteY7" fmla="*/ 818096 h 995166"/>
              <a:gd name="connsiteX8" fmla="*/ 0 w 7992888"/>
              <a:gd name="connsiteY8" fmla="*/ 163623 h 995166"/>
              <a:gd name="connsiteX0" fmla="*/ 0 w 7992888"/>
              <a:gd name="connsiteY0" fmla="*/ 163623 h 995166"/>
              <a:gd name="connsiteX1" fmla="*/ 163623 w 7992888"/>
              <a:gd name="connsiteY1" fmla="*/ 0 h 995166"/>
              <a:gd name="connsiteX2" fmla="*/ 7829265 w 7992888"/>
              <a:gd name="connsiteY2" fmla="*/ 0 h 995166"/>
              <a:gd name="connsiteX3" fmla="*/ 7992888 w 7992888"/>
              <a:gd name="connsiteY3" fmla="*/ 163623 h 995166"/>
              <a:gd name="connsiteX4" fmla="*/ 5408794 w 7992888"/>
              <a:gd name="connsiteY4" fmla="*/ 995166 h 995166"/>
              <a:gd name="connsiteX5" fmla="*/ 163623 w 7992888"/>
              <a:gd name="connsiteY5" fmla="*/ 981719 h 995166"/>
              <a:gd name="connsiteX6" fmla="*/ 0 w 7992888"/>
              <a:gd name="connsiteY6" fmla="*/ 818096 h 995166"/>
              <a:gd name="connsiteX7" fmla="*/ 0 w 7992888"/>
              <a:gd name="connsiteY7" fmla="*/ 163623 h 995166"/>
              <a:gd name="connsiteX0" fmla="*/ 0 w 7992888"/>
              <a:gd name="connsiteY0" fmla="*/ 163623 h 981719"/>
              <a:gd name="connsiteX1" fmla="*/ 163623 w 7992888"/>
              <a:gd name="connsiteY1" fmla="*/ 0 h 981719"/>
              <a:gd name="connsiteX2" fmla="*/ 7829265 w 7992888"/>
              <a:gd name="connsiteY2" fmla="*/ 0 h 981719"/>
              <a:gd name="connsiteX3" fmla="*/ 7992888 w 7992888"/>
              <a:gd name="connsiteY3" fmla="*/ 163623 h 981719"/>
              <a:gd name="connsiteX4" fmla="*/ 5408794 w 7992888"/>
              <a:gd name="connsiteY4" fmla="*/ 968272 h 981719"/>
              <a:gd name="connsiteX5" fmla="*/ 163623 w 7992888"/>
              <a:gd name="connsiteY5" fmla="*/ 981719 h 981719"/>
              <a:gd name="connsiteX6" fmla="*/ 0 w 7992888"/>
              <a:gd name="connsiteY6" fmla="*/ 818096 h 981719"/>
              <a:gd name="connsiteX7" fmla="*/ 0 w 7992888"/>
              <a:gd name="connsiteY7" fmla="*/ 163623 h 981719"/>
              <a:gd name="connsiteX0" fmla="*/ 0 w 7992888"/>
              <a:gd name="connsiteY0" fmla="*/ 163623 h 981719"/>
              <a:gd name="connsiteX1" fmla="*/ 163623 w 7992888"/>
              <a:gd name="connsiteY1" fmla="*/ 0 h 981719"/>
              <a:gd name="connsiteX2" fmla="*/ 7829265 w 7992888"/>
              <a:gd name="connsiteY2" fmla="*/ 0 h 981719"/>
              <a:gd name="connsiteX3" fmla="*/ 7992888 w 7992888"/>
              <a:gd name="connsiteY3" fmla="*/ 163623 h 981719"/>
              <a:gd name="connsiteX4" fmla="*/ 5408794 w 7992888"/>
              <a:gd name="connsiteY4" fmla="*/ 968272 h 981719"/>
              <a:gd name="connsiteX5" fmla="*/ 163623 w 7992888"/>
              <a:gd name="connsiteY5" fmla="*/ 981719 h 981719"/>
              <a:gd name="connsiteX6" fmla="*/ 0 w 7992888"/>
              <a:gd name="connsiteY6" fmla="*/ 818096 h 981719"/>
              <a:gd name="connsiteX7" fmla="*/ 0 w 7992888"/>
              <a:gd name="connsiteY7" fmla="*/ 163623 h 981719"/>
              <a:gd name="connsiteX0" fmla="*/ 0 w 7992888"/>
              <a:gd name="connsiteY0" fmla="*/ 163623 h 981719"/>
              <a:gd name="connsiteX1" fmla="*/ 163623 w 7992888"/>
              <a:gd name="connsiteY1" fmla="*/ 0 h 981719"/>
              <a:gd name="connsiteX2" fmla="*/ 7829265 w 7992888"/>
              <a:gd name="connsiteY2" fmla="*/ 0 h 981719"/>
              <a:gd name="connsiteX3" fmla="*/ 7992888 w 7992888"/>
              <a:gd name="connsiteY3" fmla="*/ 163623 h 981719"/>
              <a:gd name="connsiteX4" fmla="*/ 5408794 w 7992888"/>
              <a:gd name="connsiteY4" fmla="*/ 968272 h 981719"/>
              <a:gd name="connsiteX5" fmla="*/ 163623 w 7992888"/>
              <a:gd name="connsiteY5" fmla="*/ 981719 h 981719"/>
              <a:gd name="connsiteX6" fmla="*/ 0 w 7992888"/>
              <a:gd name="connsiteY6" fmla="*/ 818096 h 981719"/>
              <a:gd name="connsiteX7" fmla="*/ 0 w 7992888"/>
              <a:gd name="connsiteY7" fmla="*/ 163623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92888" h="981719">
                <a:moveTo>
                  <a:pt x="0" y="163623"/>
                </a:moveTo>
                <a:cubicBezTo>
                  <a:pt x="0" y="73257"/>
                  <a:pt x="73257" y="0"/>
                  <a:pt x="163623" y="0"/>
                </a:cubicBezTo>
                <a:lnTo>
                  <a:pt x="7829265" y="0"/>
                </a:lnTo>
                <a:cubicBezTo>
                  <a:pt x="7919631" y="0"/>
                  <a:pt x="7992888" y="73257"/>
                  <a:pt x="7992888" y="163623"/>
                </a:cubicBezTo>
                <a:cubicBezTo>
                  <a:pt x="7992135" y="445287"/>
                  <a:pt x="7359371" y="968998"/>
                  <a:pt x="5408794" y="968272"/>
                </a:cubicBezTo>
                <a:lnTo>
                  <a:pt x="163623" y="981719"/>
                </a:lnTo>
                <a:cubicBezTo>
                  <a:pt x="73257" y="981719"/>
                  <a:pt x="0" y="908462"/>
                  <a:pt x="0" y="818096"/>
                </a:cubicBezTo>
                <a:lnTo>
                  <a:pt x="0" y="163623"/>
                </a:lnTo>
                <a:close/>
              </a:path>
            </a:pathLst>
          </a:custGeom>
          <a:solidFill>
            <a:srgbClr val="D9D9D9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1" name="Oval 100"/>
          <p:cNvSpPr/>
          <p:nvPr userDrawn="1"/>
        </p:nvSpPr>
        <p:spPr>
          <a:xfrm>
            <a:off x="1502449" y="2281269"/>
            <a:ext cx="1216233" cy="1214070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 userDrawn="1"/>
        </p:nvSpPr>
        <p:spPr>
          <a:xfrm>
            <a:off x="1502449" y="3775308"/>
            <a:ext cx="1216233" cy="1214070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3" name="Oval 102"/>
          <p:cNvSpPr/>
          <p:nvPr userDrawn="1"/>
        </p:nvSpPr>
        <p:spPr>
          <a:xfrm>
            <a:off x="1502449" y="5262176"/>
            <a:ext cx="1216233" cy="1214070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" name="Oval 103"/>
          <p:cNvSpPr/>
          <p:nvPr userDrawn="1"/>
        </p:nvSpPr>
        <p:spPr>
          <a:xfrm>
            <a:off x="1502449" y="6746411"/>
            <a:ext cx="1216233" cy="1214070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3" name="Text Placeholder 4"/>
          <p:cNvSpPr>
            <a:spLocks noGrp="1"/>
          </p:cNvSpPr>
          <p:nvPr>
            <p:ph type="body" sz="quarter" idx="52"/>
          </p:nvPr>
        </p:nvSpPr>
        <p:spPr>
          <a:xfrm>
            <a:off x="3223339" y="2281273"/>
            <a:ext cx="8291239" cy="744538"/>
          </a:xfrm>
        </p:spPr>
        <p:txBody>
          <a:bodyPr/>
          <a:lstStyle>
            <a:lvl1pPr>
              <a:defRPr sz="2000" b="1">
                <a:solidFill>
                  <a:srgbClr val="1D3D63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94" name="Text Placeholder 4"/>
          <p:cNvSpPr>
            <a:spLocks noGrp="1"/>
          </p:cNvSpPr>
          <p:nvPr>
            <p:ph type="body" sz="quarter" idx="53"/>
          </p:nvPr>
        </p:nvSpPr>
        <p:spPr>
          <a:xfrm>
            <a:off x="3223339" y="3775316"/>
            <a:ext cx="8291239" cy="744538"/>
          </a:xfrm>
        </p:spPr>
        <p:txBody>
          <a:bodyPr/>
          <a:lstStyle>
            <a:lvl1pPr>
              <a:defRPr sz="2000" b="1">
                <a:solidFill>
                  <a:srgbClr val="1D3D63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95" name="Text Placeholder 4"/>
          <p:cNvSpPr>
            <a:spLocks noGrp="1"/>
          </p:cNvSpPr>
          <p:nvPr>
            <p:ph type="body" sz="quarter" idx="54"/>
          </p:nvPr>
        </p:nvSpPr>
        <p:spPr>
          <a:xfrm>
            <a:off x="3223339" y="5262190"/>
            <a:ext cx="8291239" cy="744538"/>
          </a:xfrm>
        </p:spPr>
        <p:txBody>
          <a:bodyPr/>
          <a:lstStyle>
            <a:lvl1pPr>
              <a:defRPr sz="2000" b="1">
                <a:solidFill>
                  <a:srgbClr val="1D3D63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96" name="Text Placeholder 4"/>
          <p:cNvSpPr>
            <a:spLocks noGrp="1"/>
          </p:cNvSpPr>
          <p:nvPr>
            <p:ph type="body" sz="quarter" idx="55"/>
          </p:nvPr>
        </p:nvSpPr>
        <p:spPr>
          <a:xfrm>
            <a:off x="3223339" y="6746425"/>
            <a:ext cx="8291239" cy="744538"/>
          </a:xfrm>
        </p:spPr>
        <p:txBody>
          <a:bodyPr/>
          <a:lstStyle>
            <a:lvl1pPr>
              <a:defRPr sz="2000" b="1">
                <a:solidFill>
                  <a:srgbClr val="1D3D63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1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2299" y="8354303"/>
            <a:ext cx="14174772" cy="44679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defTabSz="64949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064398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072" userDrawn="1">
          <p15:clr>
            <a:srgbClr val="FBAE40"/>
          </p15:clr>
        </p15:guide>
        <p15:guide id="2" orient="horz" pos="1635" userDrawn="1">
          <p15:clr>
            <a:srgbClr val="FBAE40"/>
          </p15:clr>
        </p15:guide>
        <p15:guide id="3" orient="horz" pos="363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35430" y="9009493"/>
            <a:ext cx="4046061" cy="519289"/>
          </a:xfrm>
          <a:prstGeom prst="rect">
            <a:avLst/>
          </a:prstGeom>
        </p:spPr>
        <p:txBody>
          <a:bodyPr vert="horz" lIns="129911" tIns="64956" rIns="129911" bIns="64956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649557" fontAlgn="auto">
              <a:spcBef>
                <a:spcPts val="0"/>
              </a:spcBef>
              <a:spcAft>
                <a:spcPts val="0"/>
              </a:spcAft>
            </a:pPr>
            <a:fld id="{C585C400-40A1-41C1-A721-54CEB81CD841}" type="slidenum">
              <a:rPr lang="en-US" smtClean="0">
                <a:solidFill>
                  <a:srgbClr val="404040">
                    <a:tint val="75000"/>
                  </a:srgbClr>
                </a:solidFill>
                <a:ea typeface="+mn-ea"/>
              </a:rPr>
              <a:pPr defTabSz="649557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404040">
                  <a:tint val="75000"/>
                </a:srgbClr>
              </a:solidFill>
              <a:ea typeface="+mn-ea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2299" y="8354303"/>
            <a:ext cx="14174772" cy="44679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defTabSz="64949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ea typeface="+mn-ea"/>
            </a:endParaRPr>
          </a:p>
        </p:txBody>
      </p:sp>
      <p:sp>
        <p:nvSpPr>
          <p:cNvPr id="3" name="Ellipse 2"/>
          <p:cNvSpPr/>
          <p:nvPr userDrawn="1"/>
        </p:nvSpPr>
        <p:spPr>
          <a:xfrm>
            <a:off x="1963615" y="3944814"/>
            <a:ext cx="2051539" cy="2051538"/>
          </a:xfrm>
          <a:prstGeom prst="ellipse">
            <a:avLst/>
          </a:prstGeom>
          <a:solidFill>
            <a:srgbClr val="1B3A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1" tIns="45678" rIns="91361" bIns="45678"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 userDrawn="1"/>
        </p:nvSpPr>
        <p:spPr>
          <a:xfrm>
            <a:off x="4530970" y="3944814"/>
            <a:ext cx="2051539" cy="2051538"/>
          </a:xfrm>
          <a:prstGeom prst="ellipse">
            <a:avLst/>
          </a:prstGeom>
          <a:solidFill>
            <a:srgbClr val="546B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1" tIns="45678" rIns="91361" bIns="45678"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 userDrawn="1"/>
        </p:nvSpPr>
        <p:spPr>
          <a:xfrm>
            <a:off x="7098323" y="3944814"/>
            <a:ext cx="2051539" cy="2051538"/>
          </a:xfrm>
          <a:prstGeom prst="ellipse">
            <a:avLst/>
          </a:prstGeom>
          <a:solidFill>
            <a:srgbClr val="8D9CA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1" tIns="45678" rIns="91361" bIns="45678"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 userDrawn="1"/>
        </p:nvSpPr>
        <p:spPr>
          <a:xfrm>
            <a:off x="9665677" y="3944814"/>
            <a:ext cx="2051539" cy="2051538"/>
          </a:xfrm>
          <a:prstGeom prst="ellipse">
            <a:avLst/>
          </a:prstGeom>
          <a:solidFill>
            <a:srgbClr val="C6CE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1" tIns="45678" rIns="91361" bIns="45678"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 userDrawn="1"/>
        </p:nvSpPr>
        <p:spPr>
          <a:xfrm>
            <a:off x="12233032" y="3944814"/>
            <a:ext cx="2051539" cy="2051538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61" tIns="45678" rIns="91361" bIns="45678"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95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ounded Rectangle 8"/>
          <p:cNvSpPr/>
          <p:nvPr userDrawn="1"/>
        </p:nvSpPr>
        <p:spPr>
          <a:xfrm flipV="1">
            <a:off x="1159385" y="1653269"/>
            <a:ext cx="14974621" cy="1218042"/>
          </a:xfrm>
          <a:custGeom>
            <a:avLst/>
            <a:gdLst>
              <a:gd name="connsiteX0" fmla="*/ 0 w 7992888"/>
              <a:gd name="connsiteY0" fmla="*/ 163623 h 981719"/>
              <a:gd name="connsiteX1" fmla="*/ 163623 w 7992888"/>
              <a:gd name="connsiteY1" fmla="*/ 0 h 981719"/>
              <a:gd name="connsiteX2" fmla="*/ 7829265 w 7992888"/>
              <a:gd name="connsiteY2" fmla="*/ 0 h 981719"/>
              <a:gd name="connsiteX3" fmla="*/ 7992888 w 7992888"/>
              <a:gd name="connsiteY3" fmla="*/ 163623 h 981719"/>
              <a:gd name="connsiteX4" fmla="*/ 7992888 w 7992888"/>
              <a:gd name="connsiteY4" fmla="*/ 818096 h 981719"/>
              <a:gd name="connsiteX5" fmla="*/ 7829265 w 7992888"/>
              <a:gd name="connsiteY5" fmla="*/ 981719 h 981719"/>
              <a:gd name="connsiteX6" fmla="*/ 163623 w 7992888"/>
              <a:gd name="connsiteY6" fmla="*/ 981719 h 981719"/>
              <a:gd name="connsiteX7" fmla="*/ 0 w 7992888"/>
              <a:gd name="connsiteY7" fmla="*/ 818096 h 981719"/>
              <a:gd name="connsiteX8" fmla="*/ 0 w 7992888"/>
              <a:gd name="connsiteY8" fmla="*/ 163623 h 981719"/>
              <a:gd name="connsiteX0" fmla="*/ 0 w 7992888"/>
              <a:gd name="connsiteY0" fmla="*/ 163623 h 995166"/>
              <a:gd name="connsiteX1" fmla="*/ 163623 w 7992888"/>
              <a:gd name="connsiteY1" fmla="*/ 0 h 995166"/>
              <a:gd name="connsiteX2" fmla="*/ 7829265 w 7992888"/>
              <a:gd name="connsiteY2" fmla="*/ 0 h 995166"/>
              <a:gd name="connsiteX3" fmla="*/ 7992888 w 7992888"/>
              <a:gd name="connsiteY3" fmla="*/ 163623 h 995166"/>
              <a:gd name="connsiteX4" fmla="*/ 7992888 w 7992888"/>
              <a:gd name="connsiteY4" fmla="*/ 818096 h 995166"/>
              <a:gd name="connsiteX5" fmla="*/ 5408794 w 7992888"/>
              <a:gd name="connsiteY5" fmla="*/ 995166 h 995166"/>
              <a:gd name="connsiteX6" fmla="*/ 163623 w 7992888"/>
              <a:gd name="connsiteY6" fmla="*/ 981719 h 995166"/>
              <a:gd name="connsiteX7" fmla="*/ 0 w 7992888"/>
              <a:gd name="connsiteY7" fmla="*/ 818096 h 995166"/>
              <a:gd name="connsiteX8" fmla="*/ 0 w 7992888"/>
              <a:gd name="connsiteY8" fmla="*/ 163623 h 995166"/>
              <a:gd name="connsiteX0" fmla="*/ 0 w 7992888"/>
              <a:gd name="connsiteY0" fmla="*/ 163623 h 995166"/>
              <a:gd name="connsiteX1" fmla="*/ 163623 w 7992888"/>
              <a:gd name="connsiteY1" fmla="*/ 0 h 995166"/>
              <a:gd name="connsiteX2" fmla="*/ 7829265 w 7992888"/>
              <a:gd name="connsiteY2" fmla="*/ 0 h 995166"/>
              <a:gd name="connsiteX3" fmla="*/ 7992888 w 7992888"/>
              <a:gd name="connsiteY3" fmla="*/ 163623 h 995166"/>
              <a:gd name="connsiteX4" fmla="*/ 5408794 w 7992888"/>
              <a:gd name="connsiteY4" fmla="*/ 995166 h 995166"/>
              <a:gd name="connsiteX5" fmla="*/ 163623 w 7992888"/>
              <a:gd name="connsiteY5" fmla="*/ 981719 h 995166"/>
              <a:gd name="connsiteX6" fmla="*/ 0 w 7992888"/>
              <a:gd name="connsiteY6" fmla="*/ 818096 h 995166"/>
              <a:gd name="connsiteX7" fmla="*/ 0 w 7992888"/>
              <a:gd name="connsiteY7" fmla="*/ 163623 h 995166"/>
              <a:gd name="connsiteX0" fmla="*/ 0 w 7992888"/>
              <a:gd name="connsiteY0" fmla="*/ 163623 h 981719"/>
              <a:gd name="connsiteX1" fmla="*/ 163623 w 7992888"/>
              <a:gd name="connsiteY1" fmla="*/ 0 h 981719"/>
              <a:gd name="connsiteX2" fmla="*/ 7829265 w 7992888"/>
              <a:gd name="connsiteY2" fmla="*/ 0 h 981719"/>
              <a:gd name="connsiteX3" fmla="*/ 7992888 w 7992888"/>
              <a:gd name="connsiteY3" fmla="*/ 163623 h 981719"/>
              <a:gd name="connsiteX4" fmla="*/ 5408794 w 7992888"/>
              <a:gd name="connsiteY4" fmla="*/ 968272 h 981719"/>
              <a:gd name="connsiteX5" fmla="*/ 163623 w 7992888"/>
              <a:gd name="connsiteY5" fmla="*/ 981719 h 981719"/>
              <a:gd name="connsiteX6" fmla="*/ 0 w 7992888"/>
              <a:gd name="connsiteY6" fmla="*/ 818096 h 981719"/>
              <a:gd name="connsiteX7" fmla="*/ 0 w 7992888"/>
              <a:gd name="connsiteY7" fmla="*/ 163623 h 981719"/>
              <a:gd name="connsiteX0" fmla="*/ 0 w 7992888"/>
              <a:gd name="connsiteY0" fmla="*/ 163623 h 981719"/>
              <a:gd name="connsiteX1" fmla="*/ 163623 w 7992888"/>
              <a:gd name="connsiteY1" fmla="*/ 0 h 981719"/>
              <a:gd name="connsiteX2" fmla="*/ 7829265 w 7992888"/>
              <a:gd name="connsiteY2" fmla="*/ 0 h 981719"/>
              <a:gd name="connsiteX3" fmla="*/ 7992888 w 7992888"/>
              <a:gd name="connsiteY3" fmla="*/ 163623 h 981719"/>
              <a:gd name="connsiteX4" fmla="*/ 5408794 w 7992888"/>
              <a:gd name="connsiteY4" fmla="*/ 968272 h 981719"/>
              <a:gd name="connsiteX5" fmla="*/ 163623 w 7992888"/>
              <a:gd name="connsiteY5" fmla="*/ 981719 h 981719"/>
              <a:gd name="connsiteX6" fmla="*/ 0 w 7992888"/>
              <a:gd name="connsiteY6" fmla="*/ 818096 h 981719"/>
              <a:gd name="connsiteX7" fmla="*/ 0 w 7992888"/>
              <a:gd name="connsiteY7" fmla="*/ 163623 h 981719"/>
              <a:gd name="connsiteX0" fmla="*/ 0 w 7992888"/>
              <a:gd name="connsiteY0" fmla="*/ 163623 h 981719"/>
              <a:gd name="connsiteX1" fmla="*/ 163623 w 7992888"/>
              <a:gd name="connsiteY1" fmla="*/ 0 h 981719"/>
              <a:gd name="connsiteX2" fmla="*/ 7829265 w 7992888"/>
              <a:gd name="connsiteY2" fmla="*/ 0 h 981719"/>
              <a:gd name="connsiteX3" fmla="*/ 7992888 w 7992888"/>
              <a:gd name="connsiteY3" fmla="*/ 163623 h 981719"/>
              <a:gd name="connsiteX4" fmla="*/ 5408794 w 7992888"/>
              <a:gd name="connsiteY4" fmla="*/ 968272 h 981719"/>
              <a:gd name="connsiteX5" fmla="*/ 163623 w 7992888"/>
              <a:gd name="connsiteY5" fmla="*/ 981719 h 981719"/>
              <a:gd name="connsiteX6" fmla="*/ 0 w 7992888"/>
              <a:gd name="connsiteY6" fmla="*/ 818096 h 981719"/>
              <a:gd name="connsiteX7" fmla="*/ 0 w 7992888"/>
              <a:gd name="connsiteY7" fmla="*/ 163623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92888" h="981719">
                <a:moveTo>
                  <a:pt x="0" y="163623"/>
                </a:moveTo>
                <a:cubicBezTo>
                  <a:pt x="0" y="73257"/>
                  <a:pt x="73257" y="0"/>
                  <a:pt x="163623" y="0"/>
                </a:cubicBezTo>
                <a:lnTo>
                  <a:pt x="7829265" y="0"/>
                </a:lnTo>
                <a:cubicBezTo>
                  <a:pt x="7919631" y="0"/>
                  <a:pt x="7992888" y="73257"/>
                  <a:pt x="7992888" y="163623"/>
                </a:cubicBezTo>
                <a:cubicBezTo>
                  <a:pt x="7992135" y="445287"/>
                  <a:pt x="7359371" y="968998"/>
                  <a:pt x="5408794" y="968272"/>
                </a:cubicBezTo>
                <a:lnTo>
                  <a:pt x="163623" y="981719"/>
                </a:lnTo>
                <a:cubicBezTo>
                  <a:pt x="73257" y="981719"/>
                  <a:pt x="0" y="908462"/>
                  <a:pt x="0" y="818096"/>
                </a:cubicBezTo>
                <a:lnTo>
                  <a:pt x="0" y="163623"/>
                </a:lnTo>
                <a:close/>
              </a:path>
            </a:pathLst>
          </a:custGeom>
          <a:solidFill>
            <a:srgbClr val="D9D9D9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9" name="Rounded Rectangle 98"/>
          <p:cNvSpPr/>
          <p:nvPr userDrawn="1"/>
        </p:nvSpPr>
        <p:spPr>
          <a:xfrm>
            <a:off x="1159385" y="5505717"/>
            <a:ext cx="14974621" cy="1218042"/>
          </a:xfrm>
          <a:prstGeom prst="roundRect">
            <a:avLst/>
          </a:prstGeom>
          <a:solidFill>
            <a:srgbClr val="D9D9D9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0" name="Rounded Rectangle 8"/>
          <p:cNvSpPr/>
          <p:nvPr userDrawn="1"/>
        </p:nvSpPr>
        <p:spPr>
          <a:xfrm>
            <a:off x="1159385" y="6789868"/>
            <a:ext cx="14974621" cy="1218042"/>
          </a:xfrm>
          <a:custGeom>
            <a:avLst/>
            <a:gdLst>
              <a:gd name="connsiteX0" fmla="*/ 0 w 7992888"/>
              <a:gd name="connsiteY0" fmla="*/ 163623 h 981719"/>
              <a:gd name="connsiteX1" fmla="*/ 163623 w 7992888"/>
              <a:gd name="connsiteY1" fmla="*/ 0 h 981719"/>
              <a:gd name="connsiteX2" fmla="*/ 7829265 w 7992888"/>
              <a:gd name="connsiteY2" fmla="*/ 0 h 981719"/>
              <a:gd name="connsiteX3" fmla="*/ 7992888 w 7992888"/>
              <a:gd name="connsiteY3" fmla="*/ 163623 h 981719"/>
              <a:gd name="connsiteX4" fmla="*/ 7992888 w 7992888"/>
              <a:gd name="connsiteY4" fmla="*/ 818096 h 981719"/>
              <a:gd name="connsiteX5" fmla="*/ 7829265 w 7992888"/>
              <a:gd name="connsiteY5" fmla="*/ 981719 h 981719"/>
              <a:gd name="connsiteX6" fmla="*/ 163623 w 7992888"/>
              <a:gd name="connsiteY6" fmla="*/ 981719 h 981719"/>
              <a:gd name="connsiteX7" fmla="*/ 0 w 7992888"/>
              <a:gd name="connsiteY7" fmla="*/ 818096 h 981719"/>
              <a:gd name="connsiteX8" fmla="*/ 0 w 7992888"/>
              <a:gd name="connsiteY8" fmla="*/ 163623 h 981719"/>
              <a:gd name="connsiteX0" fmla="*/ 0 w 7992888"/>
              <a:gd name="connsiteY0" fmla="*/ 163623 h 995166"/>
              <a:gd name="connsiteX1" fmla="*/ 163623 w 7992888"/>
              <a:gd name="connsiteY1" fmla="*/ 0 h 995166"/>
              <a:gd name="connsiteX2" fmla="*/ 7829265 w 7992888"/>
              <a:gd name="connsiteY2" fmla="*/ 0 h 995166"/>
              <a:gd name="connsiteX3" fmla="*/ 7992888 w 7992888"/>
              <a:gd name="connsiteY3" fmla="*/ 163623 h 995166"/>
              <a:gd name="connsiteX4" fmla="*/ 7992888 w 7992888"/>
              <a:gd name="connsiteY4" fmla="*/ 818096 h 995166"/>
              <a:gd name="connsiteX5" fmla="*/ 5408794 w 7992888"/>
              <a:gd name="connsiteY5" fmla="*/ 995166 h 995166"/>
              <a:gd name="connsiteX6" fmla="*/ 163623 w 7992888"/>
              <a:gd name="connsiteY6" fmla="*/ 981719 h 995166"/>
              <a:gd name="connsiteX7" fmla="*/ 0 w 7992888"/>
              <a:gd name="connsiteY7" fmla="*/ 818096 h 995166"/>
              <a:gd name="connsiteX8" fmla="*/ 0 w 7992888"/>
              <a:gd name="connsiteY8" fmla="*/ 163623 h 995166"/>
              <a:gd name="connsiteX0" fmla="*/ 0 w 7992888"/>
              <a:gd name="connsiteY0" fmla="*/ 163623 h 995166"/>
              <a:gd name="connsiteX1" fmla="*/ 163623 w 7992888"/>
              <a:gd name="connsiteY1" fmla="*/ 0 h 995166"/>
              <a:gd name="connsiteX2" fmla="*/ 7829265 w 7992888"/>
              <a:gd name="connsiteY2" fmla="*/ 0 h 995166"/>
              <a:gd name="connsiteX3" fmla="*/ 7992888 w 7992888"/>
              <a:gd name="connsiteY3" fmla="*/ 163623 h 995166"/>
              <a:gd name="connsiteX4" fmla="*/ 5408794 w 7992888"/>
              <a:gd name="connsiteY4" fmla="*/ 995166 h 995166"/>
              <a:gd name="connsiteX5" fmla="*/ 163623 w 7992888"/>
              <a:gd name="connsiteY5" fmla="*/ 981719 h 995166"/>
              <a:gd name="connsiteX6" fmla="*/ 0 w 7992888"/>
              <a:gd name="connsiteY6" fmla="*/ 818096 h 995166"/>
              <a:gd name="connsiteX7" fmla="*/ 0 w 7992888"/>
              <a:gd name="connsiteY7" fmla="*/ 163623 h 995166"/>
              <a:gd name="connsiteX0" fmla="*/ 0 w 7992888"/>
              <a:gd name="connsiteY0" fmla="*/ 163623 h 981719"/>
              <a:gd name="connsiteX1" fmla="*/ 163623 w 7992888"/>
              <a:gd name="connsiteY1" fmla="*/ 0 h 981719"/>
              <a:gd name="connsiteX2" fmla="*/ 7829265 w 7992888"/>
              <a:gd name="connsiteY2" fmla="*/ 0 h 981719"/>
              <a:gd name="connsiteX3" fmla="*/ 7992888 w 7992888"/>
              <a:gd name="connsiteY3" fmla="*/ 163623 h 981719"/>
              <a:gd name="connsiteX4" fmla="*/ 5408794 w 7992888"/>
              <a:gd name="connsiteY4" fmla="*/ 968272 h 981719"/>
              <a:gd name="connsiteX5" fmla="*/ 163623 w 7992888"/>
              <a:gd name="connsiteY5" fmla="*/ 981719 h 981719"/>
              <a:gd name="connsiteX6" fmla="*/ 0 w 7992888"/>
              <a:gd name="connsiteY6" fmla="*/ 818096 h 981719"/>
              <a:gd name="connsiteX7" fmla="*/ 0 w 7992888"/>
              <a:gd name="connsiteY7" fmla="*/ 163623 h 981719"/>
              <a:gd name="connsiteX0" fmla="*/ 0 w 7992888"/>
              <a:gd name="connsiteY0" fmla="*/ 163623 h 981719"/>
              <a:gd name="connsiteX1" fmla="*/ 163623 w 7992888"/>
              <a:gd name="connsiteY1" fmla="*/ 0 h 981719"/>
              <a:gd name="connsiteX2" fmla="*/ 7829265 w 7992888"/>
              <a:gd name="connsiteY2" fmla="*/ 0 h 981719"/>
              <a:gd name="connsiteX3" fmla="*/ 7992888 w 7992888"/>
              <a:gd name="connsiteY3" fmla="*/ 163623 h 981719"/>
              <a:gd name="connsiteX4" fmla="*/ 5408794 w 7992888"/>
              <a:gd name="connsiteY4" fmla="*/ 968272 h 981719"/>
              <a:gd name="connsiteX5" fmla="*/ 163623 w 7992888"/>
              <a:gd name="connsiteY5" fmla="*/ 981719 h 981719"/>
              <a:gd name="connsiteX6" fmla="*/ 0 w 7992888"/>
              <a:gd name="connsiteY6" fmla="*/ 818096 h 981719"/>
              <a:gd name="connsiteX7" fmla="*/ 0 w 7992888"/>
              <a:gd name="connsiteY7" fmla="*/ 163623 h 981719"/>
              <a:gd name="connsiteX0" fmla="*/ 0 w 7992888"/>
              <a:gd name="connsiteY0" fmla="*/ 163623 h 981719"/>
              <a:gd name="connsiteX1" fmla="*/ 163623 w 7992888"/>
              <a:gd name="connsiteY1" fmla="*/ 0 h 981719"/>
              <a:gd name="connsiteX2" fmla="*/ 7829265 w 7992888"/>
              <a:gd name="connsiteY2" fmla="*/ 0 h 981719"/>
              <a:gd name="connsiteX3" fmla="*/ 7992888 w 7992888"/>
              <a:gd name="connsiteY3" fmla="*/ 163623 h 981719"/>
              <a:gd name="connsiteX4" fmla="*/ 5408794 w 7992888"/>
              <a:gd name="connsiteY4" fmla="*/ 968272 h 981719"/>
              <a:gd name="connsiteX5" fmla="*/ 163623 w 7992888"/>
              <a:gd name="connsiteY5" fmla="*/ 981719 h 981719"/>
              <a:gd name="connsiteX6" fmla="*/ 0 w 7992888"/>
              <a:gd name="connsiteY6" fmla="*/ 818096 h 981719"/>
              <a:gd name="connsiteX7" fmla="*/ 0 w 7992888"/>
              <a:gd name="connsiteY7" fmla="*/ 163623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92888" h="981719">
                <a:moveTo>
                  <a:pt x="0" y="163623"/>
                </a:moveTo>
                <a:cubicBezTo>
                  <a:pt x="0" y="73257"/>
                  <a:pt x="73257" y="0"/>
                  <a:pt x="163623" y="0"/>
                </a:cubicBezTo>
                <a:lnTo>
                  <a:pt x="7829265" y="0"/>
                </a:lnTo>
                <a:cubicBezTo>
                  <a:pt x="7919631" y="0"/>
                  <a:pt x="7992888" y="73257"/>
                  <a:pt x="7992888" y="163623"/>
                </a:cubicBezTo>
                <a:cubicBezTo>
                  <a:pt x="7992135" y="445287"/>
                  <a:pt x="7359371" y="968998"/>
                  <a:pt x="5408794" y="968272"/>
                </a:cubicBezTo>
                <a:lnTo>
                  <a:pt x="163623" y="981719"/>
                </a:lnTo>
                <a:cubicBezTo>
                  <a:pt x="73257" y="981719"/>
                  <a:pt x="0" y="908462"/>
                  <a:pt x="0" y="818096"/>
                </a:cubicBezTo>
                <a:lnTo>
                  <a:pt x="0" y="163623"/>
                </a:lnTo>
                <a:close/>
              </a:path>
            </a:pathLst>
          </a:custGeom>
          <a:solidFill>
            <a:srgbClr val="D9D9D9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ounded Rectangle 98"/>
          <p:cNvSpPr/>
          <p:nvPr userDrawn="1"/>
        </p:nvSpPr>
        <p:spPr>
          <a:xfrm>
            <a:off x="1159385" y="4221568"/>
            <a:ext cx="14974621" cy="1218042"/>
          </a:xfrm>
          <a:prstGeom prst="roundRect">
            <a:avLst/>
          </a:prstGeom>
          <a:solidFill>
            <a:srgbClr val="D9D9D9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ounded Rectangle 98"/>
          <p:cNvSpPr/>
          <p:nvPr userDrawn="1"/>
        </p:nvSpPr>
        <p:spPr>
          <a:xfrm>
            <a:off x="1159385" y="2937420"/>
            <a:ext cx="14974621" cy="1218042"/>
          </a:xfrm>
          <a:prstGeom prst="roundRect">
            <a:avLst/>
          </a:prstGeom>
          <a:solidFill>
            <a:srgbClr val="D9D9D9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D3D6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35430" y="9009493"/>
            <a:ext cx="4046061" cy="519289"/>
          </a:xfrm>
          <a:prstGeom prst="rect">
            <a:avLst/>
          </a:prstGeom>
        </p:spPr>
        <p:txBody>
          <a:bodyPr vert="horz" lIns="129911" tIns="64956" rIns="129911" bIns="64956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649557" fontAlgn="auto">
              <a:spcBef>
                <a:spcPts val="0"/>
              </a:spcBef>
              <a:spcAft>
                <a:spcPts val="0"/>
              </a:spcAft>
            </a:pPr>
            <a:fld id="{C585C400-40A1-41C1-A721-54CEB81CD841}" type="slidenum">
              <a:rPr lang="en-US" smtClean="0">
                <a:solidFill>
                  <a:srgbClr val="404040">
                    <a:tint val="75000"/>
                  </a:srgbClr>
                </a:solidFill>
                <a:ea typeface="+mn-ea"/>
              </a:rPr>
              <a:pPr defTabSz="649557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404040">
                  <a:tint val="75000"/>
                </a:srgbClr>
              </a:solidFill>
              <a:ea typeface="+mn-ea"/>
            </a:endParaRPr>
          </a:p>
        </p:txBody>
      </p:sp>
      <p:sp>
        <p:nvSpPr>
          <p:cNvPr id="101" name="Oval 100"/>
          <p:cNvSpPr/>
          <p:nvPr userDrawn="1"/>
        </p:nvSpPr>
        <p:spPr>
          <a:xfrm>
            <a:off x="1485510" y="1732722"/>
            <a:ext cx="1061024" cy="1059136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 userDrawn="1"/>
        </p:nvSpPr>
        <p:spPr>
          <a:xfrm>
            <a:off x="1485510" y="4301021"/>
            <a:ext cx="1061024" cy="1059136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3" name="Oval 102"/>
          <p:cNvSpPr/>
          <p:nvPr userDrawn="1"/>
        </p:nvSpPr>
        <p:spPr>
          <a:xfrm>
            <a:off x="1485510" y="5585171"/>
            <a:ext cx="1061024" cy="1059136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" name="Oval 103"/>
          <p:cNvSpPr/>
          <p:nvPr userDrawn="1"/>
        </p:nvSpPr>
        <p:spPr>
          <a:xfrm>
            <a:off x="1485510" y="6869321"/>
            <a:ext cx="1061024" cy="1059136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3" name="Text Placeholder 4"/>
          <p:cNvSpPr>
            <a:spLocks noGrp="1"/>
          </p:cNvSpPr>
          <p:nvPr>
            <p:ph type="body" sz="quarter" idx="52"/>
          </p:nvPr>
        </p:nvSpPr>
        <p:spPr>
          <a:xfrm>
            <a:off x="3223315" y="1937529"/>
            <a:ext cx="11003324" cy="649523"/>
          </a:xfrm>
        </p:spPr>
        <p:txBody>
          <a:bodyPr anchor="ctr" anchorCtr="0"/>
          <a:lstStyle>
            <a:lvl1pPr>
              <a:defRPr sz="2000" b="1">
                <a:solidFill>
                  <a:srgbClr val="1D3D63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94" name="Text Placeholder 4"/>
          <p:cNvSpPr>
            <a:spLocks noGrp="1"/>
          </p:cNvSpPr>
          <p:nvPr>
            <p:ph type="body" sz="quarter" idx="53"/>
          </p:nvPr>
        </p:nvSpPr>
        <p:spPr>
          <a:xfrm>
            <a:off x="3223315" y="4505829"/>
            <a:ext cx="11003324" cy="649523"/>
          </a:xfrm>
        </p:spPr>
        <p:txBody>
          <a:bodyPr anchor="ctr" anchorCtr="0"/>
          <a:lstStyle>
            <a:lvl1pPr>
              <a:defRPr sz="2000" b="1">
                <a:solidFill>
                  <a:srgbClr val="1D3D63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95" name="Text Placeholder 4"/>
          <p:cNvSpPr>
            <a:spLocks noGrp="1"/>
          </p:cNvSpPr>
          <p:nvPr>
            <p:ph type="body" sz="quarter" idx="54"/>
          </p:nvPr>
        </p:nvSpPr>
        <p:spPr>
          <a:xfrm>
            <a:off x="3223315" y="5789976"/>
            <a:ext cx="11003324" cy="649523"/>
          </a:xfrm>
        </p:spPr>
        <p:txBody>
          <a:bodyPr anchor="ctr" anchorCtr="0"/>
          <a:lstStyle>
            <a:lvl1pPr>
              <a:defRPr sz="2000" b="1">
                <a:solidFill>
                  <a:srgbClr val="1D3D63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96" name="Text Placeholder 4"/>
          <p:cNvSpPr>
            <a:spLocks noGrp="1"/>
          </p:cNvSpPr>
          <p:nvPr>
            <p:ph type="body" sz="quarter" idx="55"/>
          </p:nvPr>
        </p:nvSpPr>
        <p:spPr>
          <a:xfrm>
            <a:off x="3223315" y="7074129"/>
            <a:ext cx="11003324" cy="649523"/>
          </a:xfrm>
        </p:spPr>
        <p:txBody>
          <a:bodyPr anchor="ctr" anchorCtr="0"/>
          <a:lstStyle>
            <a:lvl1pPr>
              <a:defRPr sz="2000" b="1">
                <a:solidFill>
                  <a:srgbClr val="1D3D63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1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2299" y="8354303"/>
            <a:ext cx="14174772" cy="44679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defTabSz="64949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ea typeface="+mn-ea"/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1485510" y="3016871"/>
            <a:ext cx="1061024" cy="1059136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56"/>
          </p:nvPr>
        </p:nvSpPr>
        <p:spPr>
          <a:xfrm>
            <a:off x="3206374" y="3221679"/>
            <a:ext cx="11003324" cy="649523"/>
          </a:xfrm>
        </p:spPr>
        <p:txBody>
          <a:bodyPr anchor="ctr" anchorCtr="0"/>
          <a:lstStyle>
            <a:lvl1pPr>
              <a:defRPr sz="2000" b="1">
                <a:solidFill>
                  <a:srgbClr val="1D3D63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346733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072" userDrawn="1">
          <p15:clr>
            <a:srgbClr val="FBAE40"/>
          </p15:clr>
        </p15:guide>
        <p15:guide id="2" orient="horz" pos="1635" userDrawn="1">
          <p15:clr>
            <a:srgbClr val="FBAE40"/>
          </p15:clr>
        </p15:guide>
        <p15:guide id="3" orient="horz" pos="363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Icon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D3D6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35430" y="9009493"/>
            <a:ext cx="4046061" cy="519289"/>
          </a:xfrm>
          <a:prstGeom prst="rect">
            <a:avLst/>
          </a:prstGeom>
        </p:spPr>
        <p:txBody>
          <a:bodyPr vert="horz" lIns="184765" tIns="92383" rIns="184765" bIns="92383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649557"/>
            <a:fld id="{C585C400-40A1-41C1-A721-54CEB81CD841}" type="slidenum">
              <a:rPr lang="en-US" smtClean="0">
                <a:solidFill>
                  <a:srgbClr val="404040">
                    <a:tint val="75000"/>
                  </a:srgbClr>
                </a:solidFill>
              </a:rPr>
              <a:pPr defTabSz="649557"/>
              <a:t>‹#›</a:t>
            </a:fld>
            <a:endParaRPr lang="en-US" dirty="0">
              <a:solidFill>
                <a:srgbClr val="404040">
                  <a:tint val="75000"/>
                </a:srgbClr>
              </a:solidFill>
            </a:endParaRPr>
          </a:p>
        </p:txBody>
      </p:sp>
      <p:sp>
        <p:nvSpPr>
          <p:cNvPr id="241" name="Rectangle 240"/>
          <p:cNvSpPr/>
          <p:nvPr userDrawn="1"/>
        </p:nvSpPr>
        <p:spPr>
          <a:xfrm>
            <a:off x="10937538" y="2290822"/>
            <a:ext cx="5065475" cy="441205"/>
          </a:xfrm>
          <a:prstGeom prst="rect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algn="ctr" defTabSz="1291614">
              <a:defRPr/>
            </a:pPr>
            <a:endParaRPr lang="en-GB" sz="1400" kern="0">
              <a:solidFill>
                <a:prstClr val="white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42" name="Rectangle 241"/>
          <p:cNvSpPr/>
          <p:nvPr userDrawn="1"/>
        </p:nvSpPr>
        <p:spPr>
          <a:xfrm>
            <a:off x="5917821" y="2290822"/>
            <a:ext cx="4961002" cy="441205"/>
          </a:xfrm>
          <a:prstGeom prst="rect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algn="ctr" defTabSz="1291614">
              <a:defRPr/>
            </a:pPr>
            <a:endParaRPr lang="en-GB" sz="1400" kern="0">
              <a:solidFill>
                <a:prstClr val="white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43" name="Text Placeholder 51"/>
          <p:cNvSpPr>
            <a:spLocks noGrp="1"/>
          </p:cNvSpPr>
          <p:nvPr>
            <p:ph type="body" sz="quarter" idx="50" hasCustomPrompt="1"/>
          </p:nvPr>
        </p:nvSpPr>
        <p:spPr>
          <a:xfrm>
            <a:off x="5917821" y="2299561"/>
            <a:ext cx="4961002" cy="427036"/>
          </a:xfr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4" name="Text Placeholder 51"/>
          <p:cNvSpPr>
            <a:spLocks noGrp="1"/>
          </p:cNvSpPr>
          <p:nvPr>
            <p:ph type="body" sz="quarter" idx="51"/>
          </p:nvPr>
        </p:nvSpPr>
        <p:spPr>
          <a:xfrm>
            <a:off x="11042527" y="2299561"/>
            <a:ext cx="4699961" cy="427036"/>
          </a:xfr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30" name="Rounded Rectangle 129"/>
          <p:cNvSpPr/>
          <p:nvPr userDrawn="1"/>
        </p:nvSpPr>
        <p:spPr>
          <a:xfrm>
            <a:off x="1497297" y="4186033"/>
            <a:ext cx="4335313" cy="1212775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algn="ctr" defTabSz="1291614"/>
            <a:endParaRPr lang="en-GB" sz="1400" kern="0">
              <a:solidFill>
                <a:srgbClr val="404040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131" name="Rounded Rectangle 130"/>
          <p:cNvSpPr/>
          <p:nvPr userDrawn="1"/>
        </p:nvSpPr>
        <p:spPr>
          <a:xfrm>
            <a:off x="1914561" y="5554337"/>
            <a:ext cx="3918073" cy="1221705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algn="ctr" defTabSz="1291614"/>
            <a:endParaRPr lang="en-GB" sz="1400" kern="0">
              <a:solidFill>
                <a:srgbClr val="404040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132" name="Rounded Rectangle 131"/>
          <p:cNvSpPr/>
          <p:nvPr userDrawn="1"/>
        </p:nvSpPr>
        <p:spPr>
          <a:xfrm>
            <a:off x="2735929" y="6891868"/>
            <a:ext cx="3096682" cy="1219200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algn="ctr" defTabSz="1291614"/>
            <a:endParaRPr lang="en-GB" sz="1400" kern="0">
              <a:solidFill>
                <a:srgbClr val="404040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134" name="Rounded Rectangle 54"/>
          <p:cNvSpPr/>
          <p:nvPr userDrawn="1"/>
        </p:nvSpPr>
        <p:spPr>
          <a:xfrm>
            <a:off x="1330342" y="2844801"/>
            <a:ext cx="4504980" cy="1202266"/>
          </a:xfrm>
          <a:custGeom>
            <a:avLst/>
            <a:gdLst>
              <a:gd name="connsiteX0" fmla="*/ 0 w 4392342"/>
              <a:gd name="connsiteY0" fmla="*/ 181593 h 1089536"/>
              <a:gd name="connsiteX1" fmla="*/ 181593 w 4392342"/>
              <a:gd name="connsiteY1" fmla="*/ 0 h 1089536"/>
              <a:gd name="connsiteX2" fmla="*/ 4210749 w 4392342"/>
              <a:gd name="connsiteY2" fmla="*/ 0 h 1089536"/>
              <a:gd name="connsiteX3" fmla="*/ 4392342 w 4392342"/>
              <a:gd name="connsiteY3" fmla="*/ 181593 h 1089536"/>
              <a:gd name="connsiteX4" fmla="*/ 4392342 w 4392342"/>
              <a:gd name="connsiteY4" fmla="*/ 907943 h 1089536"/>
              <a:gd name="connsiteX5" fmla="*/ 4210749 w 4392342"/>
              <a:gd name="connsiteY5" fmla="*/ 1089536 h 1089536"/>
              <a:gd name="connsiteX6" fmla="*/ 181593 w 4392342"/>
              <a:gd name="connsiteY6" fmla="*/ 1089536 h 1089536"/>
              <a:gd name="connsiteX7" fmla="*/ 0 w 4392342"/>
              <a:gd name="connsiteY7" fmla="*/ 907943 h 1089536"/>
              <a:gd name="connsiteX8" fmla="*/ 0 w 4392342"/>
              <a:gd name="connsiteY8" fmla="*/ 181593 h 1089536"/>
              <a:gd name="connsiteX0" fmla="*/ 185514 w 4577856"/>
              <a:gd name="connsiteY0" fmla="*/ 181593 h 1089536"/>
              <a:gd name="connsiteX1" fmla="*/ 367107 w 4577856"/>
              <a:gd name="connsiteY1" fmla="*/ 0 h 1089536"/>
              <a:gd name="connsiteX2" fmla="*/ 4396263 w 4577856"/>
              <a:gd name="connsiteY2" fmla="*/ 0 h 1089536"/>
              <a:gd name="connsiteX3" fmla="*/ 4577856 w 4577856"/>
              <a:gd name="connsiteY3" fmla="*/ 181593 h 1089536"/>
              <a:gd name="connsiteX4" fmla="*/ 4577856 w 4577856"/>
              <a:gd name="connsiteY4" fmla="*/ 907943 h 1089536"/>
              <a:gd name="connsiteX5" fmla="*/ 4396263 w 4577856"/>
              <a:gd name="connsiteY5" fmla="*/ 1089536 h 1089536"/>
              <a:gd name="connsiteX6" fmla="*/ 367107 w 4577856"/>
              <a:gd name="connsiteY6" fmla="*/ 1089536 h 1089536"/>
              <a:gd name="connsiteX7" fmla="*/ 185514 w 4577856"/>
              <a:gd name="connsiteY7" fmla="*/ 181593 h 1089536"/>
              <a:gd name="connsiteX0" fmla="*/ 0 w 4210749"/>
              <a:gd name="connsiteY0" fmla="*/ 1089536 h 1089536"/>
              <a:gd name="connsiteX1" fmla="*/ 0 w 4210749"/>
              <a:gd name="connsiteY1" fmla="*/ 0 h 1089536"/>
              <a:gd name="connsiteX2" fmla="*/ 4029156 w 4210749"/>
              <a:gd name="connsiteY2" fmla="*/ 0 h 1089536"/>
              <a:gd name="connsiteX3" fmla="*/ 4210749 w 4210749"/>
              <a:gd name="connsiteY3" fmla="*/ 181593 h 1089536"/>
              <a:gd name="connsiteX4" fmla="*/ 4210749 w 4210749"/>
              <a:gd name="connsiteY4" fmla="*/ 907943 h 1089536"/>
              <a:gd name="connsiteX5" fmla="*/ 4029156 w 4210749"/>
              <a:gd name="connsiteY5" fmla="*/ 1089536 h 1089536"/>
              <a:gd name="connsiteX6" fmla="*/ 0 w 4210749"/>
              <a:gd name="connsiteY6" fmla="*/ 1089536 h 1089536"/>
              <a:gd name="connsiteX0" fmla="*/ 295309 w 4506058"/>
              <a:gd name="connsiteY0" fmla="*/ 1089536 h 1089536"/>
              <a:gd name="connsiteX1" fmla="*/ 295309 w 4506058"/>
              <a:gd name="connsiteY1" fmla="*/ 0 h 1089536"/>
              <a:gd name="connsiteX2" fmla="*/ 4324465 w 4506058"/>
              <a:gd name="connsiteY2" fmla="*/ 0 h 1089536"/>
              <a:gd name="connsiteX3" fmla="*/ 4506058 w 4506058"/>
              <a:gd name="connsiteY3" fmla="*/ 181593 h 1089536"/>
              <a:gd name="connsiteX4" fmla="*/ 4506058 w 4506058"/>
              <a:gd name="connsiteY4" fmla="*/ 907943 h 1089536"/>
              <a:gd name="connsiteX5" fmla="*/ 4324465 w 4506058"/>
              <a:gd name="connsiteY5" fmla="*/ 1089536 h 1089536"/>
              <a:gd name="connsiteX6" fmla="*/ 295309 w 4506058"/>
              <a:gd name="connsiteY6" fmla="*/ 1089536 h 1089536"/>
              <a:gd name="connsiteX0" fmla="*/ 8045 w 4218794"/>
              <a:gd name="connsiteY0" fmla="*/ 1089536 h 1089536"/>
              <a:gd name="connsiteX1" fmla="*/ 8045 w 4218794"/>
              <a:gd name="connsiteY1" fmla="*/ 0 h 1089536"/>
              <a:gd name="connsiteX2" fmla="*/ 4037201 w 4218794"/>
              <a:gd name="connsiteY2" fmla="*/ 0 h 1089536"/>
              <a:gd name="connsiteX3" fmla="*/ 4218794 w 4218794"/>
              <a:gd name="connsiteY3" fmla="*/ 181593 h 1089536"/>
              <a:gd name="connsiteX4" fmla="*/ 4218794 w 4218794"/>
              <a:gd name="connsiteY4" fmla="*/ 907943 h 1089536"/>
              <a:gd name="connsiteX5" fmla="*/ 4037201 w 4218794"/>
              <a:gd name="connsiteY5" fmla="*/ 1089536 h 1089536"/>
              <a:gd name="connsiteX6" fmla="*/ 8045 w 4218794"/>
              <a:gd name="connsiteY6" fmla="*/ 1089536 h 108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8794" h="1089536">
                <a:moveTo>
                  <a:pt x="8045" y="1089536"/>
                </a:moveTo>
                <a:cubicBezTo>
                  <a:pt x="-15781" y="552347"/>
                  <a:pt x="22319" y="448289"/>
                  <a:pt x="8045" y="0"/>
                </a:cubicBezTo>
                <a:lnTo>
                  <a:pt x="4037201" y="0"/>
                </a:lnTo>
                <a:cubicBezTo>
                  <a:pt x="4137492" y="0"/>
                  <a:pt x="4218794" y="81302"/>
                  <a:pt x="4218794" y="181593"/>
                </a:cubicBezTo>
                <a:lnTo>
                  <a:pt x="4218794" y="907943"/>
                </a:lnTo>
                <a:cubicBezTo>
                  <a:pt x="4218794" y="1008234"/>
                  <a:pt x="4137492" y="1089536"/>
                  <a:pt x="4037201" y="1089536"/>
                </a:cubicBezTo>
                <a:lnTo>
                  <a:pt x="8045" y="1089536"/>
                </a:ln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algn="ctr" defTabSz="1291614">
              <a:defRPr/>
            </a:pPr>
            <a:endParaRPr lang="en-GB" sz="1400" kern="0" dirty="0">
              <a:solidFill>
                <a:srgbClr val="404040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136" name="Rounded Rectangle 135"/>
          <p:cNvSpPr/>
          <p:nvPr userDrawn="1"/>
        </p:nvSpPr>
        <p:spPr>
          <a:xfrm>
            <a:off x="5926539" y="6940548"/>
            <a:ext cx="10040318" cy="1170519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algn="ctr" defTabSz="1291614"/>
            <a:endParaRPr lang="en-GB" sz="1400" kern="0" dirty="0">
              <a:solidFill>
                <a:srgbClr val="404040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137" name="Rounded Rectangle 136"/>
          <p:cNvSpPr/>
          <p:nvPr userDrawn="1"/>
        </p:nvSpPr>
        <p:spPr>
          <a:xfrm>
            <a:off x="5926539" y="5554337"/>
            <a:ext cx="4921564" cy="1221705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algn="ctr" defTabSz="1291614"/>
            <a:endParaRPr lang="en-GB" sz="1400" kern="0" dirty="0">
              <a:solidFill>
                <a:srgbClr val="404040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138" name="Rounded Rectangle 137"/>
          <p:cNvSpPr/>
          <p:nvPr userDrawn="1"/>
        </p:nvSpPr>
        <p:spPr>
          <a:xfrm>
            <a:off x="10941674" y="5554337"/>
            <a:ext cx="5025205" cy="1221705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algn="ctr" defTabSz="1291614"/>
            <a:endParaRPr lang="en-GB" sz="1400" kern="0" dirty="0">
              <a:solidFill>
                <a:srgbClr val="404040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139" name="Rounded Rectangle 138"/>
          <p:cNvSpPr/>
          <p:nvPr userDrawn="1"/>
        </p:nvSpPr>
        <p:spPr>
          <a:xfrm>
            <a:off x="5926539" y="4188958"/>
            <a:ext cx="4921564" cy="1212775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algn="ctr" defTabSz="1291614"/>
            <a:endParaRPr lang="en-GB" sz="1400" kern="0" dirty="0">
              <a:solidFill>
                <a:srgbClr val="404040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140" name="Rounded Rectangle 139"/>
          <p:cNvSpPr/>
          <p:nvPr userDrawn="1"/>
        </p:nvSpPr>
        <p:spPr>
          <a:xfrm>
            <a:off x="10941674" y="4188958"/>
            <a:ext cx="5025205" cy="1212775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algn="ctr" defTabSz="1291614"/>
            <a:endParaRPr lang="en-GB" sz="1400" kern="0" dirty="0">
              <a:solidFill>
                <a:srgbClr val="404040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141" name="Rounded Rectangle 140"/>
          <p:cNvSpPr/>
          <p:nvPr userDrawn="1"/>
        </p:nvSpPr>
        <p:spPr>
          <a:xfrm>
            <a:off x="5926539" y="2837989"/>
            <a:ext cx="4921564" cy="1212775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algn="ctr" defTabSz="1291614"/>
            <a:endParaRPr lang="en-GB" sz="1400" kern="0" dirty="0">
              <a:solidFill>
                <a:srgbClr val="404040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142" name="Rounded Rectangle 141"/>
          <p:cNvSpPr/>
          <p:nvPr userDrawn="1"/>
        </p:nvSpPr>
        <p:spPr>
          <a:xfrm>
            <a:off x="10941674" y="2837989"/>
            <a:ext cx="5025205" cy="1212775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algn="ctr" defTabSz="1291614"/>
            <a:endParaRPr lang="en-GB" sz="1400" kern="0" dirty="0">
              <a:solidFill>
                <a:srgbClr val="404040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37" name="Text Placeholder 51"/>
          <p:cNvSpPr>
            <a:spLocks noGrp="1"/>
          </p:cNvSpPr>
          <p:nvPr>
            <p:ph type="body" sz="quarter" idx="15"/>
          </p:nvPr>
        </p:nvSpPr>
        <p:spPr>
          <a:xfrm>
            <a:off x="3523350" y="7008811"/>
            <a:ext cx="2191657" cy="100065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38" name="Text Placeholder 51"/>
          <p:cNvSpPr>
            <a:spLocks noGrp="1"/>
          </p:cNvSpPr>
          <p:nvPr>
            <p:ph type="body" sz="quarter" idx="16"/>
          </p:nvPr>
        </p:nvSpPr>
        <p:spPr>
          <a:xfrm>
            <a:off x="2719621" y="5705467"/>
            <a:ext cx="2995390" cy="976478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39" name="Text Placeholder 51"/>
          <p:cNvSpPr>
            <a:spLocks noGrp="1"/>
          </p:cNvSpPr>
          <p:nvPr>
            <p:ph type="body" sz="quarter" idx="17"/>
          </p:nvPr>
        </p:nvSpPr>
        <p:spPr>
          <a:xfrm>
            <a:off x="2334533" y="4268113"/>
            <a:ext cx="3328666" cy="1002767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40" name="Text Placeholder 51"/>
          <p:cNvSpPr>
            <a:spLocks noGrp="1"/>
          </p:cNvSpPr>
          <p:nvPr>
            <p:ph type="body" sz="quarter" idx="18"/>
          </p:nvPr>
        </p:nvSpPr>
        <p:spPr>
          <a:xfrm>
            <a:off x="2155451" y="2929467"/>
            <a:ext cx="3511801" cy="99991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45" name="Text Placeholder 51"/>
          <p:cNvSpPr>
            <a:spLocks noGrp="1"/>
          </p:cNvSpPr>
          <p:nvPr>
            <p:ph type="body" sz="quarter" idx="19"/>
          </p:nvPr>
        </p:nvSpPr>
        <p:spPr>
          <a:xfrm>
            <a:off x="6020087" y="2935609"/>
            <a:ext cx="4746162" cy="967543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46" name="Text Placeholder 51"/>
          <p:cNvSpPr>
            <a:spLocks noGrp="1"/>
          </p:cNvSpPr>
          <p:nvPr>
            <p:ph type="body" sz="quarter" idx="20"/>
          </p:nvPr>
        </p:nvSpPr>
        <p:spPr>
          <a:xfrm>
            <a:off x="6020087" y="4269939"/>
            <a:ext cx="4746162" cy="1010705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47" name="Text Placeholder 51"/>
          <p:cNvSpPr>
            <a:spLocks noGrp="1"/>
          </p:cNvSpPr>
          <p:nvPr>
            <p:ph type="body" sz="quarter" idx="21"/>
          </p:nvPr>
        </p:nvSpPr>
        <p:spPr>
          <a:xfrm>
            <a:off x="11052277" y="5706532"/>
            <a:ext cx="4604557" cy="974668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48" name="Text Placeholder 51"/>
          <p:cNvSpPr>
            <a:spLocks noGrp="1"/>
          </p:cNvSpPr>
          <p:nvPr>
            <p:ph type="body" sz="quarter" idx="22"/>
          </p:nvPr>
        </p:nvSpPr>
        <p:spPr>
          <a:xfrm>
            <a:off x="6020087" y="5706532"/>
            <a:ext cx="4746162" cy="974668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49" name="Text Placeholder 51"/>
          <p:cNvSpPr>
            <a:spLocks noGrp="1"/>
          </p:cNvSpPr>
          <p:nvPr>
            <p:ph type="body" sz="quarter" idx="23"/>
          </p:nvPr>
        </p:nvSpPr>
        <p:spPr>
          <a:xfrm>
            <a:off x="11052277" y="4269939"/>
            <a:ext cx="4604557" cy="1010705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52" name="Text Placeholder 51"/>
          <p:cNvSpPr>
            <a:spLocks noGrp="1"/>
          </p:cNvSpPr>
          <p:nvPr>
            <p:ph type="body" sz="quarter" idx="26"/>
          </p:nvPr>
        </p:nvSpPr>
        <p:spPr>
          <a:xfrm>
            <a:off x="6020086" y="7067755"/>
            <a:ext cx="9636746" cy="873978"/>
          </a:xfrm>
        </p:spPr>
        <p:txBody>
          <a:bodyPr anchor="t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53" name="Text Placeholder 51"/>
          <p:cNvSpPr>
            <a:spLocks noGrp="1"/>
          </p:cNvSpPr>
          <p:nvPr>
            <p:ph type="body" sz="quarter" idx="27"/>
          </p:nvPr>
        </p:nvSpPr>
        <p:spPr>
          <a:xfrm>
            <a:off x="11052277" y="2935609"/>
            <a:ext cx="4604557" cy="967543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08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622299" y="8354303"/>
            <a:ext cx="14174772" cy="44679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defTabSz="649490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Arc 6"/>
          <p:cNvSpPr/>
          <p:nvPr userDrawn="1"/>
        </p:nvSpPr>
        <p:spPr>
          <a:xfrm rot="10800000">
            <a:off x="1503972" y="-637670"/>
            <a:ext cx="9144001" cy="9144000"/>
          </a:xfrm>
          <a:prstGeom prst="arc">
            <a:avLst>
              <a:gd name="adj1" fmla="val 18880030"/>
              <a:gd name="adj2" fmla="val 249249"/>
            </a:avLst>
          </a:prstGeom>
          <a:ln w="76200">
            <a:solidFill>
              <a:srgbClr val="1D3D6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29938" tIns="64970" rIns="129938" bIns="6497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4100">
              <a:solidFill>
                <a:srgbClr val="404040"/>
              </a:solidFill>
              <a:sym typeface="Gill Sans" charset="0"/>
            </a:endParaRPr>
          </a:p>
        </p:txBody>
      </p:sp>
      <p:sp>
        <p:nvSpPr>
          <p:cNvPr id="288" name="Oval 287"/>
          <p:cNvSpPr/>
          <p:nvPr/>
        </p:nvSpPr>
        <p:spPr>
          <a:xfrm flipV="1">
            <a:off x="2204351" y="6939054"/>
            <a:ext cx="1231966" cy="1188492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algn="ctr" defTabSz="1291614">
              <a:defRPr/>
            </a:pPr>
            <a:endParaRPr lang="en-GB" sz="1400" kern="0" dirty="0">
              <a:solidFill>
                <a:srgbClr val="404040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93" name="Oval 292"/>
          <p:cNvSpPr/>
          <p:nvPr/>
        </p:nvSpPr>
        <p:spPr>
          <a:xfrm flipV="1">
            <a:off x="1355619" y="5568478"/>
            <a:ext cx="1231966" cy="1188492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algn="ctr" defTabSz="1291614">
              <a:defRPr/>
            </a:pPr>
            <a:endParaRPr lang="en-GB" sz="1400" kern="0" dirty="0">
              <a:solidFill>
                <a:srgbClr val="404040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296" name="Oval 295"/>
          <p:cNvSpPr/>
          <p:nvPr/>
        </p:nvSpPr>
        <p:spPr>
          <a:xfrm flipV="1">
            <a:off x="1003785" y="4180690"/>
            <a:ext cx="1231966" cy="1188492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algn="ctr" defTabSz="1291614">
              <a:defRPr/>
            </a:pPr>
            <a:endParaRPr lang="en-GB" sz="1400" kern="0">
              <a:solidFill>
                <a:srgbClr val="404040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302" name="Oval 301"/>
          <p:cNvSpPr/>
          <p:nvPr/>
        </p:nvSpPr>
        <p:spPr>
          <a:xfrm flipV="1">
            <a:off x="846694" y="2790840"/>
            <a:ext cx="1231966" cy="1188492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algn="ctr" defTabSz="1291614">
              <a:defRPr/>
            </a:pPr>
            <a:endParaRPr lang="en-GB" sz="1400" kern="0" dirty="0">
              <a:solidFill>
                <a:prstClr val="white"/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38" name="Text Placeholder 51"/>
          <p:cNvSpPr>
            <a:spLocks noGrp="1"/>
          </p:cNvSpPr>
          <p:nvPr>
            <p:ph type="body" sz="quarter" idx="52"/>
          </p:nvPr>
        </p:nvSpPr>
        <p:spPr>
          <a:xfrm>
            <a:off x="6030103" y="2299561"/>
            <a:ext cx="4699961" cy="427036"/>
          </a:xfr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6313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072">
          <p15:clr>
            <a:srgbClr val="FBAE40"/>
          </p15:clr>
        </p15:guide>
        <p15:guide id="2" orient="horz" pos="1635">
          <p15:clr>
            <a:srgbClr val="FBAE40"/>
          </p15:clr>
        </p15:guide>
        <p15:guide id="3" orient="horz" pos="36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80564" indent="-580564">
              <a:buFont typeface="Wingdings" panose="05000000000000000000" pitchFamily="2" charset="2"/>
              <a:buChar char="Ø"/>
              <a:defRPr/>
            </a:lvl1pPr>
            <a:lvl2pPr marL="1257889" indent="-483803">
              <a:buFont typeface="Wingdings" panose="05000000000000000000" pitchFamily="2" charset="2"/>
              <a:buChar char="Ø"/>
              <a:defRPr/>
            </a:lvl2pPr>
            <a:lvl3pPr marL="1935213" indent="-387043">
              <a:buFont typeface="Wingdings" panose="05000000000000000000" pitchFamily="2" charset="2"/>
              <a:buChar char="Ø"/>
              <a:defRPr/>
            </a:lvl3pPr>
            <a:lvl4pPr marL="2709299" indent="-387043">
              <a:buFont typeface="Wingdings" panose="05000000000000000000" pitchFamily="2" charset="2"/>
              <a:buChar char="Ø"/>
              <a:defRPr/>
            </a:lvl4pPr>
            <a:lvl5pPr marL="3483384" indent="-387043"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AE65A14C-733C-46B5-A795-850D8F50F262}" type="datetime1">
              <a:rPr lang="zh-CN" altLang="en-US" smtClean="0"/>
              <a:pPr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00520" y="3029941"/>
            <a:ext cx="14739224" cy="2090702"/>
          </a:xfrm>
        </p:spPr>
        <p:txBody>
          <a:bodyPr/>
          <a:lstStyle/>
          <a:p>
            <a:r>
              <a:rPr lang="de-DE" altLang="zh-CN" smtClean="0"/>
              <a:t>Titelmasterformat durch Klicken bearbeiten</a:t>
            </a:r>
            <a:endParaRPr lang="zh-CN" alt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01040" y="5527040"/>
            <a:ext cx="12138185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1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2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3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40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5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60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7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8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altLang="zh-CN" smtClean="0"/>
              <a:t>Formatvorlage des Untertitelmasters durch Klicken bearbeiten</a:t>
            </a:r>
            <a:endParaRPr lang="zh-CN" alt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66336" y="9040143"/>
            <a:ext cx="4046664" cy="519289"/>
          </a:xfrm>
          <a:prstGeom prst="rect">
            <a:avLst/>
          </a:prstGeom>
        </p:spPr>
        <p:txBody>
          <a:bodyPr lIns="130201" tIns="65101" rIns="130201" bIns="65101"/>
          <a:lstStyle>
            <a:lvl1pPr>
              <a:defRPr/>
            </a:lvl1pPr>
          </a:lstStyle>
          <a:p>
            <a:pPr>
              <a:defRPr/>
            </a:pPr>
            <a:fld id="{C0DC060F-1B66-44EA-AABA-6AE48FB2D1DE}" type="datetimeFigureOut">
              <a:rPr lang="zh-CN" altLang="en-US"/>
              <a:pPr>
                <a:defRPr/>
              </a:pPr>
              <a:t>2020/1/15</a:t>
            </a:fld>
            <a:endParaRPr lang="zh-CN" alt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924101" y="9040143"/>
            <a:ext cx="5492063" cy="519289"/>
          </a:xfrm>
          <a:prstGeom prst="rect">
            <a:avLst/>
          </a:prstGeom>
        </p:spPr>
        <p:txBody>
          <a:bodyPr lIns="130201" tIns="65101" rIns="130201" bIns="65101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2427264" y="9040143"/>
            <a:ext cx="4046665" cy="519289"/>
          </a:xfrm>
          <a:prstGeom prst="rect">
            <a:avLst/>
          </a:prstGeom>
        </p:spPr>
        <p:txBody>
          <a:bodyPr lIns="130201" tIns="65101" rIns="130201" bIns="65101"/>
          <a:lstStyle>
            <a:lvl1pPr>
              <a:defRPr/>
            </a:lvl1pPr>
          </a:lstStyle>
          <a:p>
            <a:pPr>
              <a:defRPr/>
            </a:pPr>
            <a:fld id="{D7E2D9D8-11D8-45CC-BC47-D17C2C4E74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990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4" y="390595"/>
            <a:ext cx="15606237" cy="1625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67014" y="2275844"/>
            <a:ext cx="7658616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814633" y="2275844"/>
            <a:ext cx="7658616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xfrm>
            <a:off x="866336" y="9040143"/>
            <a:ext cx="4046664" cy="519289"/>
          </a:xfrm>
          <a:prstGeom prst="rect">
            <a:avLst/>
          </a:prstGeom>
        </p:spPr>
        <p:txBody>
          <a:bodyPr lIns="130201" tIns="65101" rIns="130201" bIns="65101"/>
          <a:lstStyle>
            <a:lvl1pPr>
              <a:defRPr/>
            </a:lvl1pPr>
          </a:lstStyle>
          <a:p>
            <a:pPr>
              <a:defRPr/>
            </a:pPr>
            <a:fld id="{437661EF-27A2-41F2-9DAF-14DA26886E17}" type="datetimeFigureOut">
              <a:rPr lang="zh-CN" altLang="en-US"/>
              <a:pPr>
                <a:defRPr/>
              </a:pPr>
              <a:t>2020/1/15</a:t>
            </a:fld>
            <a:endParaRPr lang="zh-CN" altLang="en-US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924101" y="9040143"/>
            <a:ext cx="5492063" cy="519289"/>
          </a:xfrm>
          <a:prstGeom prst="rect">
            <a:avLst/>
          </a:prstGeom>
        </p:spPr>
        <p:txBody>
          <a:bodyPr lIns="130201" tIns="65101" rIns="130201" bIns="65101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2427264" y="9040143"/>
            <a:ext cx="4046665" cy="519289"/>
          </a:xfrm>
          <a:prstGeom prst="rect">
            <a:avLst/>
          </a:prstGeom>
        </p:spPr>
        <p:txBody>
          <a:bodyPr lIns="130201" tIns="65101" rIns="130201" bIns="65101"/>
          <a:lstStyle>
            <a:lvl1pPr>
              <a:defRPr/>
            </a:lvl1pPr>
          </a:lstStyle>
          <a:p>
            <a:pPr>
              <a:defRPr/>
            </a:pPr>
            <a:fld id="{86FED1EC-A8A7-49D2-8F08-2159405E97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616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303" y="1588001"/>
            <a:ext cx="16113126" cy="3939071"/>
          </a:xfrm>
        </p:spPr>
        <p:txBody>
          <a:bodyPr anchor="b"/>
          <a:lstStyle>
            <a:lvl1pPr algn="l">
              <a:lnSpc>
                <a:spcPct val="100000"/>
              </a:lnSpc>
              <a:defRPr sz="5700" b="1">
                <a:solidFill>
                  <a:srgbClr val="1D3D6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2303" y="5577844"/>
            <a:ext cx="16113126" cy="60649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49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989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48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97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47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9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46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95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Name of Author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2303" y="6898829"/>
            <a:ext cx="6310170" cy="993422"/>
          </a:xfrm>
        </p:spPr>
        <p:txBody>
          <a:bodyPr/>
          <a:lstStyle>
            <a:lvl1pPr>
              <a:defRPr baseline="0"/>
            </a:lvl1pPr>
            <a:lvl2pPr marL="124030" indent="0">
              <a:buNone/>
              <a:defRPr/>
            </a:lvl2pPr>
          </a:lstStyle>
          <a:p>
            <a:pPr lvl="0"/>
            <a:r>
              <a:rPr lang="en-GB" dirty="0"/>
              <a:t>DD MMMM YEAR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8638674"/>
            <a:ext cx="17108905" cy="1114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520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7340263" cy="9753600"/>
          </a:xfrm>
          <a:prstGeom prst="rect">
            <a:avLst/>
          </a:prstGeom>
          <a:solidFill>
            <a:srgbClr val="1B3A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898" tIns="64949" rIns="129898" bIns="64949" rtlCol="0" anchor="ctr"/>
          <a:lstStyle/>
          <a:p>
            <a:pPr defTabSz="649490" fontAlgn="auto"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303" y="1588001"/>
            <a:ext cx="16113126" cy="3939071"/>
          </a:xfrm>
        </p:spPr>
        <p:txBody>
          <a:bodyPr anchor="b"/>
          <a:lstStyle>
            <a:lvl1pPr algn="l">
              <a:lnSpc>
                <a:spcPct val="100000"/>
              </a:lnSpc>
              <a:defRPr sz="57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2303" y="5577844"/>
            <a:ext cx="16113126" cy="60649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649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989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48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97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47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9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46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95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Name of Author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2303" y="6898829"/>
            <a:ext cx="6310170" cy="99342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 marL="124030" indent="0">
              <a:buNone/>
              <a:defRPr/>
            </a:lvl2pPr>
          </a:lstStyle>
          <a:p>
            <a:pPr lvl="0"/>
            <a:r>
              <a:rPr lang="en-GB" dirty="0"/>
              <a:t>DD MMMM YEAR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35430" y="9009493"/>
            <a:ext cx="4046061" cy="519289"/>
          </a:xfrm>
          <a:prstGeom prst="rect">
            <a:avLst/>
          </a:prstGeom>
        </p:spPr>
        <p:txBody>
          <a:bodyPr vert="horz" lIns="129911" tIns="64956" rIns="129911" bIns="64956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649557" fontAlgn="auto">
              <a:spcBef>
                <a:spcPts val="0"/>
              </a:spcBef>
              <a:spcAft>
                <a:spcPts val="0"/>
              </a:spcAft>
            </a:pPr>
            <a:fld id="{C585C400-40A1-41C1-A721-54CEB81CD841}" type="slidenum">
              <a:rPr lang="en-US" smtClean="0">
                <a:solidFill>
                  <a:srgbClr val="404040">
                    <a:tint val="75000"/>
                  </a:srgbClr>
                </a:solidFill>
                <a:ea typeface="+mn-ea"/>
              </a:rPr>
              <a:pPr defTabSz="649557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404040">
                  <a:tint val="75000"/>
                </a:srgb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3565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7340263" cy="9753600"/>
          </a:xfrm>
          <a:prstGeom prst="rect">
            <a:avLst/>
          </a:prstGeom>
          <a:solidFill>
            <a:srgbClr val="1B3A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898" tIns="64949" rIns="129898" bIns="64949" rtlCol="0" anchor="ctr"/>
          <a:lstStyle/>
          <a:p>
            <a:pPr defTabSz="649490" fontAlgn="auto"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2298" y="2196821"/>
            <a:ext cx="16113126" cy="3327679"/>
          </a:xfrm>
        </p:spPr>
        <p:txBody>
          <a:bodyPr anchor="b"/>
          <a:lstStyle>
            <a:lvl1pPr algn="l">
              <a:lnSpc>
                <a:spcPct val="100000"/>
              </a:lnSpc>
              <a:defRPr sz="57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Main divider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2298" y="5600805"/>
            <a:ext cx="16113126" cy="590603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64949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29899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4849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9799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4748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9699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4648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9598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134122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302" y="477811"/>
            <a:ext cx="16095664" cy="1632265"/>
          </a:xfrm>
        </p:spPr>
        <p:txBody>
          <a:bodyPr/>
          <a:lstStyle>
            <a:lvl1pPr>
              <a:defRPr>
                <a:solidFill>
                  <a:srgbClr val="1D3D6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10" y="2234775"/>
            <a:ext cx="7925346" cy="60440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35430" y="9009493"/>
            <a:ext cx="4046061" cy="519289"/>
          </a:xfrm>
          <a:prstGeom prst="rect">
            <a:avLst/>
          </a:prstGeom>
        </p:spPr>
        <p:txBody>
          <a:bodyPr vert="horz" lIns="129911" tIns="64956" rIns="129911" bIns="64956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649557" fontAlgn="auto">
              <a:spcBef>
                <a:spcPts val="0"/>
              </a:spcBef>
              <a:spcAft>
                <a:spcPts val="0"/>
              </a:spcAft>
            </a:pPr>
            <a:fld id="{C585C400-40A1-41C1-A721-54CEB81CD841}" type="slidenum">
              <a:rPr lang="en-US" smtClean="0">
                <a:solidFill>
                  <a:srgbClr val="404040">
                    <a:tint val="75000"/>
                  </a:srgbClr>
                </a:solidFill>
                <a:ea typeface="+mn-ea"/>
              </a:rPr>
              <a:pPr defTabSz="649557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404040">
                  <a:tint val="75000"/>
                </a:srgbClr>
              </a:solidFill>
              <a:ea typeface="+mn-ea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8792625" y="2234775"/>
            <a:ext cx="7925346" cy="60440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2299" y="8354303"/>
            <a:ext cx="14174772" cy="44679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defTabSz="64949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56859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con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606258" y="7521852"/>
            <a:ext cx="2116178" cy="540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D3D6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35430" y="9009493"/>
            <a:ext cx="4046061" cy="519289"/>
          </a:xfrm>
          <a:prstGeom prst="rect">
            <a:avLst/>
          </a:prstGeom>
        </p:spPr>
        <p:txBody>
          <a:bodyPr vert="horz" lIns="129911" tIns="64956" rIns="129911" bIns="64956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649557" fontAlgn="auto">
              <a:spcBef>
                <a:spcPts val="0"/>
              </a:spcBef>
              <a:spcAft>
                <a:spcPts val="0"/>
              </a:spcAft>
            </a:pPr>
            <a:fld id="{C585C400-40A1-41C1-A721-54CEB81CD841}" type="slidenum">
              <a:rPr lang="en-US" smtClean="0">
                <a:solidFill>
                  <a:srgbClr val="404040">
                    <a:tint val="75000"/>
                  </a:srgbClr>
                </a:solidFill>
                <a:ea typeface="+mn-ea"/>
              </a:rPr>
              <a:pPr defTabSz="649557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404040">
                  <a:tint val="75000"/>
                </a:srgbClr>
              </a:solidFill>
              <a:ea typeface="+mn-ea"/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3489280" y="7521831"/>
            <a:ext cx="5797985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3733913" y="6261766"/>
            <a:ext cx="5553354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9371172" y="6261766"/>
            <a:ext cx="2118365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11606268" y="6261766"/>
            <a:ext cx="2118365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3" name="Text Placeholder 51"/>
          <p:cNvSpPr>
            <a:spLocks noGrp="1"/>
          </p:cNvSpPr>
          <p:nvPr>
            <p:ph type="body" sz="quarter" idx="41"/>
          </p:nvPr>
        </p:nvSpPr>
        <p:spPr>
          <a:xfrm>
            <a:off x="4281934" y="6305289"/>
            <a:ext cx="4811545" cy="446087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4" name="Text Placeholder 51"/>
          <p:cNvSpPr>
            <a:spLocks noGrp="1"/>
          </p:cNvSpPr>
          <p:nvPr>
            <p:ph type="body" sz="quarter" idx="42"/>
          </p:nvPr>
        </p:nvSpPr>
        <p:spPr>
          <a:xfrm>
            <a:off x="9449099" y="6314776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5" name="Text Placeholder 51"/>
          <p:cNvSpPr>
            <a:spLocks noGrp="1"/>
          </p:cNvSpPr>
          <p:nvPr>
            <p:ph type="body" sz="quarter" idx="43"/>
          </p:nvPr>
        </p:nvSpPr>
        <p:spPr>
          <a:xfrm>
            <a:off x="11673783" y="6314776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4061173" y="5636991"/>
            <a:ext cx="5226117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4368966" y="5008713"/>
            <a:ext cx="4918333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ounded Rectangle 17"/>
          <p:cNvSpPr/>
          <p:nvPr userDrawn="1"/>
        </p:nvSpPr>
        <p:spPr>
          <a:xfrm>
            <a:off x="4794918" y="4380435"/>
            <a:ext cx="4492381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ounded Rectangle 18"/>
          <p:cNvSpPr/>
          <p:nvPr userDrawn="1"/>
        </p:nvSpPr>
        <p:spPr>
          <a:xfrm>
            <a:off x="5334172" y="3752154"/>
            <a:ext cx="3953104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>
            <a:off x="9371172" y="3123876"/>
            <a:ext cx="2118365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21" name="Rounded Rectangle 20"/>
          <p:cNvSpPr/>
          <p:nvPr userDrawn="1"/>
        </p:nvSpPr>
        <p:spPr>
          <a:xfrm>
            <a:off x="11606268" y="3123876"/>
            <a:ext cx="2118365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6344626" y="3123876"/>
            <a:ext cx="2942663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/>
          <p:nvPr userDrawn="1"/>
        </p:nvSpPr>
        <p:spPr>
          <a:xfrm>
            <a:off x="3564243" y="3043494"/>
            <a:ext cx="4250384" cy="5011860"/>
          </a:xfrm>
          <a:custGeom>
            <a:avLst/>
            <a:gdLst>
              <a:gd name="connsiteX0" fmla="*/ 0 w 2381955"/>
              <a:gd name="connsiteY0" fmla="*/ 3793067 h 3793067"/>
              <a:gd name="connsiteX1" fmla="*/ 2381955 w 2381955"/>
              <a:gd name="connsiteY1" fmla="*/ 0 h 3793067"/>
              <a:gd name="connsiteX0" fmla="*/ 0 w 2381955"/>
              <a:gd name="connsiteY0" fmla="*/ 3793067 h 3793067"/>
              <a:gd name="connsiteX1" fmla="*/ 2381955 w 2381955"/>
              <a:gd name="connsiteY1" fmla="*/ 0 h 3793067"/>
              <a:gd name="connsiteX0" fmla="*/ 0 w 2381955"/>
              <a:gd name="connsiteY0" fmla="*/ 3793067 h 3793067"/>
              <a:gd name="connsiteX1" fmla="*/ 2381955 w 2381955"/>
              <a:gd name="connsiteY1" fmla="*/ 0 h 3793067"/>
              <a:gd name="connsiteX0" fmla="*/ 0 w 2381955"/>
              <a:gd name="connsiteY0" fmla="*/ 3793207 h 3793207"/>
              <a:gd name="connsiteX1" fmla="*/ 2381955 w 2381955"/>
              <a:gd name="connsiteY1" fmla="*/ 140 h 3793207"/>
              <a:gd name="connsiteX0" fmla="*/ 0 w 2381955"/>
              <a:gd name="connsiteY0" fmla="*/ 3793067 h 3793067"/>
              <a:gd name="connsiteX1" fmla="*/ 2381955 w 2381955"/>
              <a:gd name="connsiteY1" fmla="*/ 0 h 3793067"/>
              <a:gd name="connsiteX0" fmla="*/ 0 w 2517422"/>
              <a:gd name="connsiteY0" fmla="*/ 3872089 h 3872089"/>
              <a:gd name="connsiteX1" fmla="*/ 2517422 w 2517422"/>
              <a:gd name="connsiteY1" fmla="*/ 0 h 3872089"/>
              <a:gd name="connsiteX0" fmla="*/ 0 w 2585156"/>
              <a:gd name="connsiteY0" fmla="*/ 4052711 h 4052711"/>
              <a:gd name="connsiteX1" fmla="*/ 2585156 w 2585156"/>
              <a:gd name="connsiteY1" fmla="*/ 0 h 4052711"/>
              <a:gd name="connsiteX0" fmla="*/ 366 w 2585522"/>
              <a:gd name="connsiteY0" fmla="*/ 4052711 h 4052711"/>
              <a:gd name="connsiteX1" fmla="*/ 2585522 w 2585522"/>
              <a:gd name="connsiteY1" fmla="*/ 0 h 4052711"/>
              <a:gd name="connsiteX0" fmla="*/ 341 w 2641941"/>
              <a:gd name="connsiteY0" fmla="*/ 4120444 h 4120444"/>
              <a:gd name="connsiteX1" fmla="*/ 2641941 w 2641941"/>
              <a:gd name="connsiteY1" fmla="*/ 0 h 4120444"/>
              <a:gd name="connsiteX0" fmla="*/ 336 w 2641936"/>
              <a:gd name="connsiteY0" fmla="*/ 4120444 h 4120444"/>
              <a:gd name="connsiteX1" fmla="*/ 2641936 w 2641936"/>
              <a:gd name="connsiteY1" fmla="*/ 0 h 4120444"/>
              <a:gd name="connsiteX0" fmla="*/ 331 w 2653220"/>
              <a:gd name="connsiteY0" fmla="*/ 4188178 h 4188178"/>
              <a:gd name="connsiteX1" fmla="*/ 2653220 w 2653220"/>
              <a:gd name="connsiteY1" fmla="*/ 0 h 4188178"/>
              <a:gd name="connsiteX0" fmla="*/ 314 w 2698359"/>
              <a:gd name="connsiteY0" fmla="*/ 4267200 h 4267200"/>
              <a:gd name="connsiteX1" fmla="*/ 2698359 w 2698359"/>
              <a:gd name="connsiteY1" fmla="*/ 0 h 4267200"/>
              <a:gd name="connsiteX0" fmla="*/ 20291 w 2718336"/>
              <a:gd name="connsiteY0" fmla="*/ 4267200 h 4267200"/>
              <a:gd name="connsiteX1" fmla="*/ 2718336 w 2718336"/>
              <a:gd name="connsiteY1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8336" h="4267200">
                <a:moveTo>
                  <a:pt x="20291" y="4267200"/>
                </a:moveTo>
                <a:cubicBezTo>
                  <a:pt x="-156569" y="2912534"/>
                  <a:pt x="829330" y="259644"/>
                  <a:pt x="2718336" y="0"/>
                </a:cubicBezTo>
              </a:path>
            </a:pathLst>
          </a:custGeom>
          <a:noFill/>
          <a:ln w="76200" cap="flat" cmpd="sng" algn="ctr">
            <a:solidFill>
              <a:srgbClr val="1B3A5D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1606263" y="2602288"/>
            <a:ext cx="2135340" cy="441205"/>
          </a:xfrm>
          <a:prstGeom prst="rect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9371164" y="2602288"/>
            <a:ext cx="2135340" cy="441205"/>
          </a:xfrm>
          <a:prstGeom prst="rect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136833" y="3092706"/>
            <a:ext cx="593999" cy="595405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 Placeholder 51"/>
          <p:cNvSpPr>
            <a:spLocks noGrp="1"/>
          </p:cNvSpPr>
          <p:nvPr userDrawn="1">
            <p:ph type="body" sz="quarter" idx="14"/>
          </p:nvPr>
        </p:nvSpPr>
        <p:spPr>
          <a:xfrm>
            <a:off x="6927314" y="3159169"/>
            <a:ext cx="2166162" cy="446087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3" name="Text Placeholder 51"/>
          <p:cNvSpPr>
            <a:spLocks noGrp="1"/>
          </p:cNvSpPr>
          <p:nvPr userDrawn="1">
            <p:ph type="body" sz="quarter" idx="19"/>
          </p:nvPr>
        </p:nvSpPr>
        <p:spPr>
          <a:xfrm>
            <a:off x="9449099" y="3159144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4" name="Text Placeholder 51"/>
          <p:cNvSpPr>
            <a:spLocks noGrp="1"/>
          </p:cNvSpPr>
          <p:nvPr userDrawn="1">
            <p:ph type="body" sz="quarter" idx="27"/>
          </p:nvPr>
        </p:nvSpPr>
        <p:spPr>
          <a:xfrm>
            <a:off x="11673783" y="3159144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5" name="Oval 34"/>
          <p:cNvSpPr/>
          <p:nvPr userDrawn="1"/>
        </p:nvSpPr>
        <p:spPr>
          <a:xfrm>
            <a:off x="4019380" y="4974505"/>
            <a:ext cx="655084" cy="595405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 userDrawn="1"/>
        </p:nvSpPr>
        <p:spPr>
          <a:xfrm>
            <a:off x="9371172" y="3752154"/>
            <a:ext cx="2118365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37" name="Rounded Rectangle 36"/>
          <p:cNvSpPr/>
          <p:nvPr userDrawn="1"/>
        </p:nvSpPr>
        <p:spPr>
          <a:xfrm>
            <a:off x="11606268" y="3752154"/>
            <a:ext cx="2118365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38" name="Text Placeholder 51"/>
          <p:cNvSpPr>
            <a:spLocks noGrp="1"/>
          </p:cNvSpPr>
          <p:nvPr userDrawn="1">
            <p:ph type="body" sz="quarter" idx="29"/>
          </p:nvPr>
        </p:nvSpPr>
        <p:spPr>
          <a:xfrm>
            <a:off x="5960585" y="3787445"/>
            <a:ext cx="3132894" cy="446087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9" name="Text Placeholder 51"/>
          <p:cNvSpPr>
            <a:spLocks noGrp="1"/>
          </p:cNvSpPr>
          <p:nvPr userDrawn="1">
            <p:ph type="body" sz="quarter" idx="30"/>
          </p:nvPr>
        </p:nvSpPr>
        <p:spPr>
          <a:xfrm>
            <a:off x="9449099" y="3787424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40" name="Text Placeholder 51"/>
          <p:cNvSpPr>
            <a:spLocks noGrp="1"/>
          </p:cNvSpPr>
          <p:nvPr userDrawn="1">
            <p:ph type="body" sz="quarter" idx="31"/>
          </p:nvPr>
        </p:nvSpPr>
        <p:spPr>
          <a:xfrm>
            <a:off x="11673783" y="3787424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41" name="Rounded Rectangle 40"/>
          <p:cNvSpPr/>
          <p:nvPr userDrawn="1"/>
        </p:nvSpPr>
        <p:spPr>
          <a:xfrm>
            <a:off x="9371172" y="4380435"/>
            <a:ext cx="2118365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>
            <a:off x="11606268" y="4380435"/>
            <a:ext cx="2118365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43" name="Text Placeholder 51"/>
          <p:cNvSpPr>
            <a:spLocks noGrp="1"/>
          </p:cNvSpPr>
          <p:nvPr userDrawn="1">
            <p:ph type="body" sz="quarter" idx="32"/>
          </p:nvPr>
        </p:nvSpPr>
        <p:spPr>
          <a:xfrm>
            <a:off x="5376530" y="4415741"/>
            <a:ext cx="3716979" cy="446087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44" name="Text Placeholder 51"/>
          <p:cNvSpPr>
            <a:spLocks noGrp="1"/>
          </p:cNvSpPr>
          <p:nvPr userDrawn="1">
            <p:ph type="body" sz="quarter" idx="33"/>
          </p:nvPr>
        </p:nvSpPr>
        <p:spPr>
          <a:xfrm>
            <a:off x="9449099" y="4415702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45" name="Text Placeholder 51"/>
          <p:cNvSpPr>
            <a:spLocks noGrp="1"/>
          </p:cNvSpPr>
          <p:nvPr userDrawn="1">
            <p:ph type="body" sz="quarter" idx="34"/>
          </p:nvPr>
        </p:nvSpPr>
        <p:spPr>
          <a:xfrm>
            <a:off x="11673783" y="4415702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46" name="Rounded Rectangle 45"/>
          <p:cNvSpPr/>
          <p:nvPr userDrawn="1"/>
        </p:nvSpPr>
        <p:spPr>
          <a:xfrm>
            <a:off x="9371172" y="5008713"/>
            <a:ext cx="2118365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47" name="Rounded Rectangle 46"/>
          <p:cNvSpPr/>
          <p:nvPr userDrawn="1"/>
        </p:nvSpPr>
        <p:spPr>
          <a:xfrm>
            <a:off x="11606268" y="5008713"/>
            <a:ext cx="2118365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48" name="Text Placeholder 51"/>
          <p:cNvSpPr>
            <a:spLocks noGrp="1"/>
          </p:cNvSpPr>
          <p:nvPr userDrawn="1">
            <p:ph type="body" sz="quarter" idx="35"/>
          </p:nvPr>
        </p:nvSpPr>
        <p:spPr>
          <a:xfrm>
            <a:off x="4892496" y="5044019"/>
            <a:ext cx="4200982" cy="446087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49" name="Text Placeholder 51"/>
          <p:cNvSpPr>
            <a:spLocks noGrp="1"/>
          </p:cNvSpPr>
          <p:nvPr userDrawn="1">
            <p:ph type="body" sz="quarter" idx="36"/>
          </p:nvPr>
        </p:nvSpPr>
        <p:spPr>
          <a:xfrm>
            <a:off x="9449099" y="5043981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50" name="Text Placeholder 51"/>
          <p:cNvSpPr>
            <a:spLocks noGrp="1"/>
          </p:cNvSpPr>
          <p:nvPr userDrawn="1">
            <p:ph type="body" sz="quarter" idx="37"/>
          </p:nvPr>
        </p:nvSpPr>
        <p:spPr>
          <a:xfrm>
            <a:off x="11673783" y="5043981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51" name="Rounded Rectangle 50"/>
          <p:cNvSpPr/>
          <p:nvPr userDrawn="1"/>
        </p:nvSpPr>
        <p:spPr>
          <a:xfrm>
            <a:off x="9371172" y="5636991"/>
            <a:ext cx="2118365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>
            <a:off x="11606268" y="5636991"/>
            <a:ext cx="2118365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53" name="Text Placeholder 51"/>
          <p:cNvSpPr>
            <a:spLocks noGrp="1"/>
          </p:cNvSpPr>
          <p:nvPr userDrawn="1">
            <p:ph type="body" sz="quarter" idx="38"/>
          </p:nvPr>
        </p:nvSpPr>
        <p:spPr>
          <a:xfrm>
            <a:off x="4538271" y="5672295"/>
            <a:ext cx="4555208" cy="446087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54" name="Text Placeholder 51"/>
          <p:cNvSpPr>
            <a:spLocks noGrp="1"/>
          </p:cNvSpPr>
          <p:nvPr userDrawn="1">
            <p:ph type="body" sz="quarter" idx="39"/>
          </p:nvPr>
        </p:nvSpPr>
        <p:spPr>
          <a:xfrm>
            <a:off x="9449099" y="5672260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55" name="Text Placeholder 51"/>
          <p:cNvSpPr>
            <a:spLocks noGrp="1"/>
          </p:cNvSpPr>
          <p:nvPr userDrawn="1">
            <p:ph type="body" sz="quarter" idx="40"/>
          </p:nvPr>
        </p:nvSpPr>
        <p:spPr>
          <a:xfrm>
            <a:off x="11673783" y="5672260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56" name="Rounded Rectangle 55"/>
          <p:cNvSpPr/>
          <p:nvPr userDrawn="1"/>
        </p:nvSpPr>
        <p:spPr>
          <a:xfrm>
            <a:off x="3633799" y="6894069"/>
            <a:ext cx="5653493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Rounded Rectangle 56"/>
          <p:cNvSpPr/>
          <p:nvPr userDrawn="1"/>
        </p:nvSpPr>
        <p:spPr>
          <a:xfrm>
            <a:off x="9371172" y="6894069"/>
            <a:ext cx="2118365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>
            <a:off x="11606268" y="6894069"/>
            <a:ext cx="2118365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59" name="Text Placeholder 51"/>
          <p:cNvSpPr>
            <a:spLocks noGrp="1"/>
          </p:cNvSpPr>
          <p:nvPr userDrawn="1">
            <p:ph type="body" sz="quarter" idx="44"/>
          </p:nvPr>
        </p:nvSpPr>
        <p:spPr>
          <a:xfrm>
            <a:off x="4146120" y="6937578"/>
            <a:ext cx="4947360" cy="446087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60" name="Text Placeholder 51"/>
          <p:cNvSpPr>
            <a:spLocks noGrp="1"/>
          </p:cNvSpPr>
          <p:nvPr userDrawn="1">
            <p:ph type="body" sz="quarter" idx="45"/>
          </p:nvPr>
        </p:nvSpPr>
        <p:spPr>
          <a:xfrm>
            <a:off x="9449099" y="6947079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61" name="Text Placeholder 51"/>
          <p:cNvSpPr>
            <a:spLocks noGrp="1"/>
          </p:cNvSpPr>
          <p:nvPr userDrawn="1">
            <p:ph type="body" sz="quarter" idx="46"/>
          </p:nvPr>
        </p:nvSpPr>
        <p:spPr>
          <a:xfrm>
            <a:off x="11673783" y="6947079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62" name="Rounded Rectangle 61"/>
          <p:cNvSpPr/>
          <p:nvPr userDrawn="1"/>
        </p:nvSpPr>
        <p:spPr>
          <a:xfrm>
            <a:off x="9371172" y="7521831"/>
            <a:ext cx="2118365" cy="53305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63" name="Text Placeholder 51"/>
          <p:cNvSpPr>
            <a:spLocks noGrp="1"/>
          </p:cNvSpPr>
          <p:nvPr userDrawn="1">
            <p:ph type="body" sz="quarter" idx="47"/>
          </p:nvPr>
        </p:nvSpPr>
        <p:spPr>
          <a:xfrm>
            <a:off x="4087780" y="7557126"/>
            <a:ext cx="5005710" cy="446087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64" name="Text Placeholder 51"/>
          <p:cNvSpPr>
            <a:spLocks noGrp="1"/>
          </p:cNvSpPr>
          <p:nvPr userDrawn="1">
            <p:ph type="body" sz="quarter" idx="48"/>
          </p:nvPr>
        </p:nvSpPr>
        <p:spPr>
          <a:xfrm>
            <a:off x="9449099" y="7557097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65" name="Text Placeholder 51"/>
          <p:cNvSpPr>
            <a:spLocks noGrp="1"/>
          </p:cNvSpPr>
          <p:nvPr userDrawn="1">
            <p:ph type="body" sz="quarter" idx="49"/>
          </p:nvPr>
        </p:nvSpPr>
        <p:spPr>
          <a:xfrm>
            <a:off x="11673783" y="7557097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5151754" y="3722686"/>
            <a:ext cx="593999" cy="595405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4467366" y="4348841"/>
            <a:ext cx="593999" cy="595405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4019403" y="4973110"/>
            <a:ext cx="593999" cy="595405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3684997" y="5603433"/>
            <a:ext cx="593999" cy="595405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6" name="Oval 85"/>
          <p:cNvSpPr/>
          <p:nvPr userDrawn="1"/>
        </p:nvSpPr>
        <p:spPr>
          <a:xfrm>
            <a:off x="3452116" y="6233469"/>
            <a:ext cx="593999" cy="595405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7" name="Oval 86"/>
          <p:cNvSpPr/>
          <p:nvPr userDrawn="1"/>
        </p:nvSpPr>
        <p:spPr>
          <a:xfrm>
            <a:off x="3307784" y="6863788"/>
            <a:ext cx="593999" cy="595405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Oval 87"/>
          <p:cNvSpPr/>
          <p:nvPr userDrawn="1"/>
        </p:nvSpPr>
        <p:spPr>
          <a:xfrm>
            <a:off x="3247194" y="7488263"/>
            <a:ext cx="593999" cy="595405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9" name="Text Placeholder 51"/>
          <p:cNvSpPr>
            <a:spLocks noGrp="1"/>
          </p:cNvSpPr>
          <p:nvPr userDrawn="1">
            <p:ph type="body" sz="quarter" idx="50"/>
          </p:nvPr>
        </p:nvSpPr>
        <p:spPr>
          <a:xfrm>
            <a:off x="9449099" y="2611025"/>
            <a:ext cx="1981259" cy="427036"/>
          </a:xfr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90" name="Text Placeholder 51"/>
          <p:cNvSpPr>
            <a:spLocks noGrp="1"/>
          </p:cNvSpPr>
          <p:nvPr userDrawn="1">
            <p:ph type="body" sz="quarter" idx="51"/>
          </p:nvPr>
        </p:nvSpPr>
        <p:spPr>
          <a:xfrm>
            <a:off x="11673783" y="2611025"/>
            <a:ext cx="1981259" cy="427036"/>
          </a:xfr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92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622299" y="8354303"/>
            <a:ext cx="14174772" cy="44679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defTabSz="64949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442478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con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D3D6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35430" y="9009493"/>
            <a:ext cx="4046061" cy="519289"/>
          </a:xfrm>
          <a:prstGeom prst="rect">
            <a:avLst/>
          </a:prstGeom>
        </p:spPr>
        <p:txBody>
          <a:bodyPr vert="horz" lIns="129911" tIns="64956" rIns="129911" bIns="64956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649557" fontAlgn="auto">
              <a:spcBef>
                <a:spcPts val="0"/>
              </a:spcBef>
              <a:spcAft>
                <a:spcPts val="0"/>
              </a:spcAft>
            </a:pPr>
            <a:fld id="{C585C400-40A1-41C1-A721-54CEB81CD841}" type="slidenum">
              <a:rPr lang="en-US" smtClean="0">
                <a:solidFill>
                  <a:srgbClr val="404040">
                    <a:tint val="75000"/>
                  </a:srgbClr>
                </a:solidFill>
                <a:ea typeface="+mn-ea"/>
              </a:rPr>
              <a:pPr defTabSz="649557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404040">
                  <a:tint val="75000"/>
                </a:srgbClr>
              </a:solidFill>
              <a:ea typeface="+mn-ea"/>
            </a:endParaRPr>
          </a:p>
        </p:txBody>
      </p:sp>
      <p:sp>
        <p:nvSpPr>
          <p:cNvPr id="241" name="Rectangle 240"/>
          <p:cNvSpPr/>
          <p:nvPr userDrawn="1"/>
        </p:nvSpPr>
        <p:spPr>
          <a:xfrm>
            <a:off x="11606263" y="2602288"/>
            <a:ext cx="2135340" cy="441205"/>
          </a:xfrm>
          <a:prstGeom prst="rect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2" name="Rectangle 241"/>
          <p:cNvSpPr/>
          <p:nvPr userDrawn="1"/>
        </p:nvSpPr>
        <p:spPr>
          <a:xfrm>
            <a:off x="9371164" y="2602288"/>
            <a:ext cx="2135340" cy="441205"/>
          </a:xfrm>
          <a:prstGeom prst="rect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3" name="Text Placeholder 51"/>
          <p:cNvSpPr>
            <a:spLocks noGrp="1"/>
          </p:cNvSpPr>
          <p:nvPr>
            <p:ph type="body" sz="quarter" idx="50"/>
          </p:nvPr>
        </p:nvSpPr>
        <p:spPr>
          <a:xfrm>
            <a:off x="9449099" y="2611025"/>
            <a:ext cx="1981259" cy="427036"/>
          </a:xfr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44" name="Text Placeholder 51"/>
          <p:cNvSpPr>
            <a:spLocks noGrp="1"/>
          </p:cNvSpPr>
          <p:nvPr>
            <p:ph type="body" sz="quarter" idx="51"/>
          </p:nvPr>
        </p:nvSpPr>
        <p:spPr>
          <a:xfrm>
            <a:off x="11673783" y="2611025"/>
            <a:ext cx="1981259" cy="427036"/>
          </a:xfr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22" name="Freeform 5"/>
          <p:cNvSpPr>
            <a:spLocks/>
          </p:cNvSpPr>
          <p:nvPr userDrawn="1"/>
        </p:nvSpPr>
        <p:spPr bwMode="auto">
          <a:xfrm>
            <a:off x="11606268" y="7455568"/>
            <a:ext cx="2118365" cy="594802"/>
          </a:xfrm>
          <a:custGeom>
            <a:avLst/>
            <a:gdLst>
              <a:gd name="T0" fmla="*/ 500 w 500"/>
              <a:gd name="T1" fmla="*/ 52 h 168"/>
              <a:gd name="T2" fmla="*/ 500 w 500"/>
              <a:gd name="T3" fmla="*/ 28 h 168"/>
              <a:gd name="T4" fmla="*/ 472 w 500"/>
              <a:gd name="T5" fmla="*/ 0 h 168"/>
              <a:gd name="T6" fmla="*/ 28 w 500"/>
              <a:gd name="T7" fmla="*/ 0 h 168"/>
              <a:gd name="T8" fmla="*/ 0 w 500"/>
              <a:gd name="T9" fmla="*/ 28 h 168"/>
              <a:gd name="T10" fmla="*/ 0 w 500"/>
              <a:gd name="T11" fmla="*/ 140 h 168"/>
              <a:gd name="T12" fmla="*/ 28 w 500"/>
              <a:gd name="T13" fmla="*/ 168 h 168"/>
              <a:gd name="T14" fmla="*/ 380 w 500"/>
              <a:gd name="T15" fmla="*/ 168 h 168"/>
              <a:gd name="T16" fmla="*/ 500 w 500"/>
              <a:gd name="T17" fmla="*/ 52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0" h="168">
                <a:moveTo>
                  <a:pt x="500" y="52"/>
                </a:moveTo>
                <a:cubicBezTo>
                  <a:pt x="500" y="28"/>
                  <a:pt x="500" y="28"/>
                  <a:pt x="500" y="28"/>
                </a:cubicBezTo>
                <a:cubicBezTo>
                  <a:pt x="500" y="13"/>
                  <a:pt x="488" y="0"/>
                  <a:pt x="47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3" y="0"/>
                  <a:pt x="0" y="13"/>
                  <a:pt x="0" y="28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56"/>
                  <a:pt x="13" y="168"/>
                  <a:pt x="28" y="168"/>
                </a:cubicBezTo>
                <a:cubicBezTo>
                  <a:pt x="380" y="168"/>
                  <a:pt x="380" y="168"/>
                  <a:pt x="380" y="168"/>
                </a:cubicBezTo>
                <a:cubicBezTo>
                  <a:pt x="380" y="168"/>
                  <a:pt x="500" y="168"/>
                  <a:pt x="500" y="52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61" tIns="45678" rIns="91361" bIns="45678" numCol="1" anchor="t" anchorCtr="0" compatLnSpc="1">
            <a:prstTxWarp prst="textNoShape">
              <a:avLst/>
            </a:prstTxWarp>
          </a:bodyPr>
          <a:lstStyle/>
          <a:p>
            <a:endParaRPr lang="en-GB" sz="2600"/>
          </a:p>
        </p:txBody>
      </p:sp>
      <p:sp>
        <p:nvSpPr>
          <p:cNvPr id="323" name="Rounded Rectangle 322"/>
          <p:cNvSpPr/>
          <p:nvPr userDrawn="1"/>
        </p:nvSpPr>
        <p:spPr>
          <a:xfrm>
            <a:off x="3480819" y="7464033"/>
            <a:ext cx="5797985" cy="58636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4" name="Rounded Rectangle 323"/>
          <p:cNvSpPr/>
          <p:nvPr userDrawn="1"/>
        </p:nvSpPr>
        <p:spPr>
          <a:xfrm>
            <a:off x="3857724" y="5998055"/>
            <a:ext cx="5421101" cy="58636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5" name="Rounded Rectangle 324"/>
          <p:cNvSpPr/>
          <p:nvPr userDrawn="1"/>
        </p:nvSpPr>
        <p:spPr>
          <a:xfrm>
            <a:off x="4071307" y="5265053"/>
            <a:ext cx="5207519" cy="58636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6" name="Rounded Rectangle 325"/>
          <p:cNvSpPr/>
          <p:nvPr userDrawn="1"/>
        </p:nvSpPr>
        <p:spPr>
          <a:xfrm>
            <a:off x="4573616" y="4532075"/>
            <a:ext cx="4705186" cy="58636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Rounded Rectangle 326"/>
          <p:cNvSpPr/>
          <p:nvPr userDrawn="1"/>
        </p:nvSpPr>
        <p:spPr>
          <a:xfrm>
            <a:off x="5325708" y="3799068"/>
            <a:ext cx="3953104" cy="58636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8" name="Rounded Rectangle 327"/>
          <p:cNvSpPr/>
          <p:nvPr userDrawn="1"/>
        </p:nvSpPr>
        <p:spPr>
          <a:xfrm>
            <a:off x="9371172" y="3088945"/>
            <a:ext cx="2118365" cy="58636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329" name="Rounded Rectangle 328"/>
          <p:cNvSpPr/>
          <p:nvPr userDrawn="1"/>
        </p:nvSpPr>
        <p:spPr>
          <a:xfrm>
            <a:off x="11606268" y="3088945"/>
            <a:ext cx="2118365" cy="58636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330" name="Rounded Rectangle 329"/>
          <p:cNvSpPr/>
          <p:nvPr userDrawn="1"/>
        </p:nvSpPr>
        <p:spPr>
          <a:xfrm>
            <a:off x="6336163" y="3088945"/>
            <a:ext cx="2942663" cy="58636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1" name="Freeform 330"/>
          <p:cNvSpPr/>
          <p:nvPr userDrawn="1"/>
        </p:nvSpPr>
        <p:spPr>
          <a:xfrm>
            <a:off x="3555779" y="3035181"/>
            <a:ext cx="4250384" cy="5011860"/>
          </a:xfrm>
          <a:custGeom>
            <a:avLst/>
            <a:gdLst>
              <a:gd name="connsiteX0" fmla="*/ 0 w 2381955"/>
              <a:gd name="connsiteY0" fmla="*/ 3793067 h 3793067"/>
              <a:gd name="connsiteX1" fmla="*/ 2381955 w 2381955"/>
              <a:gd name="connsiteY1" fmla="*/ 0 h 3793067"/>
              <a:gd name="connsiteX0" fmla="*/ 0 w 2381955"/>
              <a:gd name="connsiteY0" fmla="*/ 3793067 h 3793067"/>
              <a:gd name="connsiteX1" fmla="*/ 2381955 w 2381955"/>
              <a:gd name="connsiteY1" fmla="*/ 0 h 3793067"/>
              <a:gd name="connsiteX0" fmla="*/ 0 w 2381955"/>
              <a:gd name="connsiteY0" fmla="*/ 3793067 h 3793067"/>
              <a:gd name="connsiteX1" fmla="*/ 2381955 w 2381955"/>
              <a:gd name="connsiteY1" fmla="*/ 0 h 3793067"/>
              <a:gd name="connsiteX0" fmla="*/ 0 w 2381955"/>
              <a:gd name="connsiteY0" fmla="*/ 3793207 h 3793207"/>
              <a:gd name="connsiteX1" fmla="*/ 2381955 w 2381955"/>
              <a:gd name="connsiteY1" fmla="*/ 140 h 3793207"/>
              <a:gd name="connsiteX0" fmla="*/ 0 w 2381955"/>
              <a:gd name="connsiteY0" fmla="*/ 3793067 h 3793067"/>
              <a:gd name="connsiteX1" fmla="*/ 2381955 w 2381955"/>
              <a:gd name="connsiteY1" fmla="*/ 0 h 3793067"/>
              <a:gd name="connsiteX0" fmla="*/ 0 w 2517422"/>
              <a:gd name="connsiteY0" fmla="*/ 3872089 h 3872089"/>
              <a:gd name="connsiteX1" fmla="*/ 2517422 w 2517422"/>
              <a:gd name="connsiteY1" fmla="*/ 0 h 3872089"/>
              <a:gd name="connsiteX0" fmla="*/ 0 w 2585156"/>
              <a:gd name="connsiteY0" fmla="*/ 4052711 h 4052711"/>
              <a:gd name="connsiteX1" fmla="*/ 2585156 w 2585156"/>
              <a:gd name="connsiteY1" fmla="*/ 0 h 4052711"/>
              <a:gd name="connsiteX0" fmla="*/ 366 w 2585522"/>
              <a:gd name="connsiteY0" fmla="*/ 4052711 h 4052711"/>
              <a:gd name="connsiteX1" fmla="*/ 2585522 w 2585522"/>
              <a:gd name="connsiteY1" fmla="*/ 0 h 4052711"/>
              <a:gd name="connsiteX0" fmla="*/ 341 w 2641941"/>
              <a:gd name="connsiteY0" fmla="*/ 4120444 h 4120444"/>
              <a:gd name="connsiteX1" fmla="*/ 2641941 w 2641941"/>
              <a:gd name="connsiteY1" fmla="*/ 0 h 4120444"/>
              <a:gd name="connsiteX0" fmla="*/ 336 w 2641936"/>
              <a:gd name="connsiteY0" fmla="*/ 4120444 h 4120444"/>
              <a:gd name="connsiteX1" fmla="*/ 2641936 w 2641936"/>
              <a:gd name="connsiteY1" fmla="*/ 0 h 4120444"/>
              <a:gd name="connsiteX0" fmla="*/ 331 w 2653220"/>
              <a:gd name="connsiteY0" fmla="*/ 4188178 h 4188178"/>
              <a:gd name="connsiteX1" fmla="*/ 2653220 w 2653220"/>
              <a:gd name="connsiteY1" fmla="*/ 0 h 4188178"/>
              <a:gd name="connsiteX0" fmla="*/ 314 w 2698359"/>
              <a:gd name="connsiteY0" fmla="*/ 4267200 h 4267200"/>
              <a:gd name="connsiteX1" fmla="*/ 2698359 w 2698359"/>
              <a:gd name="connsiteY1" fmla="*/ 0 h 4267200"/>
              <a:gd name="connsiteX0" fmla="*/ 20291 w 2718336"/>
              <a:gd name="connsiteY0" fmla="*/ 4267200 h 4267200"/>
              <a:gd name="connsiteX1" fmla="*/ 2718336 w 2718336"/>
              <a:gd name="connsiteY1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8336" h="4267200">
                <a:moveTo>
                  <a:pt x="20291" y="4267200"/>
                </a:moveTo>
                <a:cubicBezTo>
                  <a:pt x="-156569" y="2912534"/>
                  <a:pt x="829330" y="259644"/>
                  <a:pt x="2718336" y="0"/>
                </a:cubicBezTo>
              </a:path>
            </a:pathLst>
          </a:custGeom>
          <a:noFill/>
          <a:ln w="76200" cap="flat" cmpd="sng" algn="ctr">
            <a:solidFill>
              <a:srgbClr val="1B3A5D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8" name="Text Placeholder 51"/>
          <p:cNvSpPr>
            <a:spLocks noGrp="1"/>
          </p:cNvSpPr>
          <p:nvPr>
            <p:ph type="body" sz="quarter" idx="14"/>
          </p:nvPr>
        </p:nvSpPr>
        <p:spPr>
          <a:xfrm>
            <a:off x="6918849" y="3150863"/>
            <a:ext cx="2166162" cy="446087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39" name="Text Placeholder 51"/>
          <p:cNvSpPr>
            <a:spLocks noGrp="1"/>
          </p:cNvSpPr>
          <p:nvPr>
            <p:ph type="body" sz="quarter" idx="19"/>
          </p:nvPr>
        </p:nvSpPr>
        <p:spPr>
          <a:xfrm>
            <a:off x="9449099" y="3150830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40" name="Text Placeholder 51"/>
          <p:cNvSpPr>
            <a:spLocks noGrp="1"/>
          </p:cNvSpPr>
          <p:nvPr>
            <p:ph type="body" sz="quarter" idx="27"/>
          </p:nvPr>
        </p:nvSpPr>
        <p:spPr>
          <a:xfrm>
            <a:off x="11673783" y="3150830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41" name="Rounded Rectangle 340"/>
          <p:cNvSpPr/>
          <p:nvPr userDrawn="1"/>
        </p:nvSpPr>
        <p:spPr>
          <a:xfrm>
            <a:off x="9371172" y="3799068"/>
            <a:ext cx="2118365" cy="58636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342" name="Rounded Rectangle 341"/>
          <p:cNvSpPr/>
          <p:nvPr userDrawn="1"/>
        </p:nvSpPr>
        <p:spPr>
          <a:xfrm>
            <a:off x="11606268" y="3799068"/>
            <a:ext cx="2118365" cy="58636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343" name="Text Placeholder 51"/>
          <p:cNvSpPr>
            <a:spLocks noGrp="1"/>
          </p:cNvSpPr>
          <p:nvPr>
            <p:ph type="body" sz="quarter" idx="29"/>
          </p:nvPr>
        </p:nvSpPr>
        <p:spPr>
          <a:xfrm>
            <a:off x="5952124" y="3860997"/>
            <a:ext cx="3132894" cy="446087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44" name="Text Placeholder 51"/>
          <p:cNvSpPr>
            <a:spLocks noGrp="1"/>
          </p:cNvSpPr>
          <p:nvPr>
            <p:ph type="body" sz="quarter" idx="30"/>
          </p:nvPr>
        </p:nvSpPr>
        <p:spPr>
          <a:xfrm>
            <a:off x="9449099" y="3860962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45" name="Text Placeholder 51"/>
          <p:cNvSpPr>
            <a:spLocks noGrp="1"/>
          </p:cNvSpPr>
          <p:nvPr>
            <p:ph type="body" sz="quarter" idx="31"/>
          </p:nvPr>
        </p:nvSpPr>
        <p:spPr>
          <a:xfrm>
            <a:off x="11673783" y="3860962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46" name="Rounded Rectangle 345"/>
          <p:cNvSpPr/>
          <p:nvPr userDrawn="1"/>
        </p:nvSpPr>
        <p:spPr>
          <a:xfrm>
            <a:off x="9371172" y="4532075"/>
            <a:ext cx="2118365" cy="58636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347" name="Rounded Rectangle 346"/>
          <p:cNvSpPr/>
          <p:nvPr userDrawn="1"/>
        </p:nvSpPr>
        <p:spPr>
          <a:xfrm>
            <a:off x="11606268" y="4532075"/>
            <a:ext cx="2118365" cy="58636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348" name="Text Placeholder 51"/>
          <p:cNvSpPr>
            <a:spLocks noGrp="1"/>
          </p:cNvSpPr>
          <p:nvPr>
            <p:ph type="body" sz="quarter" idx="32"/>
          </p:nvPr>
        </p:nvSpPr>
        <p:spPr>
          <a:xfrm>
            <a:off x="5257261" y="4593993"/>
            <a:ext cx="3827761" cy="446087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49" name="Text Placeholder 51"/>
          <p:cNvSpPr>
            <a:spLocks noGrp="1"/>
          </p:cNvSpPr>
          <p:nvPr>
            <p:ph type="body" sz="quarter" idx="33"/>
          </p:nvPr>
        </p:nvSpPr>
        <p:spPr>
          <a:xfrm>
            <a:off x="9449099" y="4593954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50" name="Text Placeholder 51"/>
          <p:cNvSpPr>
            <a:spLocks noGrp="1"/>
          </p:cNvSpPr>
          <p:nvPr>
            <p:ph type="body" sz="quarter" idx="34"/>
          </p:nvPr>
        </p:nvSpPr>
        <p:spPr>
          <a:xfrm>
            <a:off x="11673783" y="4593954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51" name="Rounded Rectangle 350"/>
          <p:cNvSpPr/>
          <p:nvPr userDrawn="1"/>
        </p:nvSpPr>
        <p:spPr>
          <a:xfrm>
            <a:off x="9371172" y="5265053"/>
            <a:ext cx="2118365" cy="58636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352" name="Rounded Rectangle 351"/>
          <p:cNvSpPr/>
          <p:nvPr userDrawn="1"/>
        </p:nvSpPr>
        <p:spPr>
          <a:xfrm>
            <a:off x="11606268" y="5265053"/>
            <a:ext cx="2118365" cy="58636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353" name="Text Placeholder 51"/>
          <p:cNvSpPr>
            <a:spLocks noGrp="1"/>
          </p:cNvSpPr>
          <p:nvPr>
            <p:ph type="body" sz="quarter" idx="35"/>
          </p:nvPr>
        </p:nvSpPr>
        <p:spPr>
          <a:xfrm>
            <a:off x="4722958" y="5326982"/>
            <a:ext cx="4362056" cy="446087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54" name="Text Placeholder 51"/>
          <p:cNvSpPr>
            <a:spLocks noGrp="1"/>
          </p:cNvSpPr>
          <p:nvPr>
            <p:ph type="body" sz="quarter" idx="36"/>
          </p:nvPr>
        </p:nvSpPr>
        <p:spPr>
          <a:xfrm>
            <a:off x="9449099" y="5326951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55" name="Text Placeholder 51"/>
          <p:cNvSpPr>
            <a:spLocks noGrp="1"/>
          </p:cNvSpPr>
          <p:nvPr>
            <p:ph type="body" sz="quarter" idx="37"/>
          </p:nvPr>
        </p:nvSpPr>
        <p:spPr>
          <a:xfrm>
            <a:off x="11673783" y="5326951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56" name="Rounded Rectangle 355"/>
          <p:cNvSpPr/>
          <p:nvPr userDrawn="1"/>
        </p:nvSpPr>
        <p:spPr>
          <a:xfrm>
            <a:off x="9371172" y="5998055"/>
            <a:ext cx="2118365" cy="58636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357" name="Rounded Rectangle 356"/>
          <p:cNvSpPr/>
          <p:nvPr userDrawn="1"/>
        </p:nvSpPr>
        <p:spPr>
          <a:xfrm>
            <a:off x="11606268" y="5998055"/>
            <a:ext cx="2118365" cy="58636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358" name="Text Placeholder 51"/>
          <p:cNvSpPr>
            <a:spLocks noGrp="1"/>
          </p:cNvSpPr>
          <p:nvPr>
            <p:ph type="body" sz="quarter" idx="38"/>
          </p:nvPr>
        </p:nvSpPr>
        <p:spPr>
          <a:xfrm>
            <a:off x="4387657" y="6059982"/>
            <a:ext cx="4697381" cy="446087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59" name="Text Placeholder 51"/>
          <p:cNvSpPr>
            <a:spLocks noGrp="1"/>
          </p:cNvSpPr>
          <p:nvPr>
            <p:ph type="body" sz="quarter" idx="39"/>
          </p:nvPr>
        </p:nvSpPr>
        <p:spPr>
          <a:xfrm>
            <a:off x="9449099" y="6059943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60" name="Text Placeholder 51"/>
          <p:cNvSpPr>
            <a:spLocks noGrp="1"/>
          </p:cNvSpPr>
          <p:nvPr>
            <p:ph type="body" sz="quarter" idx="40"/>
          </p:nvPr>
        </p:nvSpPr>
        <p:spPr>
          <a:xfrm>
            <a:off x="11673783" y="6059943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61" name="Rounded Rectangle 360"/>
          <p:cNvSpPr/>
          <p:nvPr userDrawn="1"/>
        </p:nvSpPr>
        <p:spPr>
          <a:xfrm>
            <a:off x="3625333" y="6731053"/>
            <a:ext cx="5653493" cy="58636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2" name="Rounded Rectangle 361"/>
          <p:cNvSpPr/>
          <p:nvPr userDrawn="1"/>
        </p:nvSpPr>
        <p:spPr>
          <a:xfrm>
            <a:off x="9371172" y="6731053"/>
            <a:ext cx="2118365" cy="58636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363" name="Rounded Rectangle 362"/>
          <p:cNvSpPr/>
          <p:nvPr userDrawn="1"/>
        </p:nvSpPr>
        <p:spPr>
          <a:xfrm>
            <a:off x="11606268" y="6731053"/>
            <a:ext cx="2118365" cy="58636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364" name="Text Placeholder 51"/>
          <p:cNvSpPr>
            <a:spLocks noGrp="1"/>
          </p:cNvSpPr>
          <p:nvPr>
            <p:ph type="body" sz="quarter" idx="44"/>
          </p:nvPr>
        </p:nvSpPr>
        <p:spPr>
          <a:xfrm>
            <a:off x="4178010" y="6792962"/>
            <a:ext cx="4907016" cy="446087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65" name="Text Placeholder 51"/>
          <p:cNvSpPr>
            <a:spLocks noGrp="1"/>
          </p:cNvSpPr>
          <p:nvPr>
            <p:ph type="body" sz="quarter" idx="45"/>
          </p:nvPr>
        </p:nvSpPr>
        <p:spPr>
          <a:xfrm>
            <a:off x="9449099" y="6792935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66" name="Text Placeholder 51"/>
          <p:cNvSpPr>
            <a:spLocks noGrp="1"/>
          </p:cNvSpPr>
          <p:nvPr>
            <p:ph type="body" sz="quarter" idx="46"/>
          </p:nvPr>
        </p:nvSpPr>
        <p:spPr>
          <a:xfrm>
            <a:off x="11673783" y="6792935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67" name="Rounded Rectangle 366"/>
          <p:cNvSpPr/>
          <p:nvPr userDrawn="1"/>
        </p:nvSpPr>
        <p:spPr>
          <a:xfrm>
            <a:off x="9371172" y="7464033"/>
            <a:ext cx="2118365" cy="58636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368" name="Text Placeholder 51"/>
          <p:cNvSpPr>
            <a:spLocks noGrp="1"/>
          </p:cNvSpPr>
          <p:nvPr>
            <p:ph type="body" sz="quarter" idx="47"/>
          </p:nvPr>
        </p:nvSpPr>
        <p:spPr>
          <a:xfrm>
            <a:off x="4079317" y="7525964"/>
            <a:ext cx="5005710" cy="446087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69" name="Text Placeholder 51"/>
          <p:cNvSpPr>
            <a:spLocks noGrp="1"/>
          </p:cNvSpPr>
          <p:nvPr>
            <p:ph type="body" sz="quarter" idx="48"/>
          </p:nvPr>
        </p:nvSpPr>
        <p:spPr>
          <a:xfrm>
            <a:off x="9449099" y="7525925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370" name="Text Placeholder 51"/>
          <p:cNvSpPr>
            <a:spLocks noGrp="1"/>
          </p:cNvSpPr>
          <p:nvPr>
            <p:ph type="body" sz="quarter" idx="49"/>
          </p:nvPr>
        </p:nvSpPr>
        <p:spPr>
          <a:xfrm>
            <a:off x="11673783" y="7525925"/>
            <a:ext cx="1981259" cy="42703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427" name="Oval 426"/>
          <p:cNvSpPr/>
          <p:nvPr/>
        </p:nvSpPr>
        <p:spPr>
          <a:xfrm>
            <a:off x="6105292" y="3054207"/>
            <a:ext cx="653400" cy="654946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3" name="Oval 432"/>
          <p:cNvSpPr/>
          <p:nvPr/>
        </p:nvSpPr>
        <p:spPr>
          <a:xfrm>
            <a:off x="5072730" y="3761023"/>
            <a:ext cx="653400" cy="654946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8" name="Oval 437"/>
          <p:cNvSpPr/>
          <p:nvPr/>
        </p:nvSpPr>
        <p:spPr>
          <a:xfrm>
            <a:off x="4377165" y="4497653"/>
            <a:ext cx="653400" cy="654946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1" name="Oval 440"/>
          <p:cNvSpPr/>
          <p:nvPr/>
        </p:nvSpPr>
        <p:spPr>
          <a:xfrm>
            <a:off x="3866527" y="5225892"/>
            <a:ext cx="653400" cy="654946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7" name="Oval 446"/>
          <p:cNvSpPr/>
          <p:nvPr/>
        </p:nvSpPr>
        <p:spPr>
          <a:xfrm>
            <a:off x="3539830" y="5969956"/>
            <a:ext cx="653400" cy="654946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2" name="Oval 451"/>
          <p:cNvSpPr/>
          <p:nvPr userDrawn="1"/>
        </p:nvSpPr>
        <p:spPr>
          <a:xfrm>
            <a:off x="3330813" y="6698720"/>
            <a:ext cx="653400" cy="654946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4" name="Oval 453"/>
          <p:cNvSpPr/>
          <p:nvPr userDrawn="1"/>
        </p:nvSpPr>
        <p:spPr>
          <a:xfrm>
            <a:off x="3231927" y="7423490"/>
            <a:ext cx="653400" cy="654946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6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622299" y="8354303"/>
            <a:ext cx="14174772" cy="44679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defTabSz="64949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317418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072" userDrawn="1">
          <p15:clr>
            <a:srgbClr val="FBAE40"/>
          </p15:clr>
        </p15:guide>
        <p15:guide id="2" orient="horz" pos="1635" userDrawn="1">
          <p15:clr>
            <a:srgbClr val="FBAE40"/>
          </p15:clr>
        </p15:guide>
        <p15:guide id="3" orient="horz" pos="522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D3D6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35430" y="9009493"/>
            <a:ext cx="4046061" cy="519289"/>
          </a:xfrm>
          <a:prstGeom prst="rect">
            <a:avLst/>
          </a:prstGeom>
        </p:spPr>
        <p:txBody>
          <a:bodyPr vert="horz" lIns="129911" tIns="64956" rIns="129911" bIns="64956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649557" fontAlgn="auto">
              <a:spcBef>
                <a:spcPts val="0"/>
              </a:spcBef>
              <a:spcAft>
                <a:spcPts val="0"/>
              </a:spcAft>
            </a:pPr>
            <a:fld id="{C585C400-40A1-41C1-A721-54CEB81CD841}" type="slidenum">
              <a:rPr lang="en-US" smtClean="0">
                <a:solidFill>
                  <a:srgbClr val="404040">
                    <a:tint val="75000"/>
                  </a:srgbClr>
                </a:solidFill>
                <a:ea typeface="+mn-ea"/>
              </a:rPr>
              <a:pPr defTabSz="649557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404040">
                  <a:tint val="75000"/>
                </a:srgbClr>
              </a:solidFill>
              <a:ea typeface="+mn-ea"/>
            </a:endParaRPr>
          </a:p>
        </p:txBody>
      </p:sp>
      <p:sp>
        <p:nvSpPr>
          <p:cNvPr id="241" name="Rectangle 240"/>
          <p:cNvSpPr/>
          <p:nvPr userDrawn="1"/>
        </p:nvSpPr>
        <p:spPr>
          <a:xfrm>
            <a:off x="11606263" y="2602288"/>
            <a:ext cx="2135340" cy="441205"/>
          </a:xfrm>
          <a:prstGeom prst="rect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2" name="Rectangle 241"/>
          <p:cNvSpPr/>
          <p:nvPr userDrawn="1"/>
        </p:nvSpPr>
        <p:spPr>
          <a:xfrm>
            <a:off x="9371164" y="2602288"/>
            <a:ext cx="2135340" cy="441205"/>
          </a:xfrm>
          <a:prstGeom prst="rect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3" name="Text Placeholder 51"/>
          <p:cNvSpPr>
            <a:spLocks noGrp="1"/>
          </p:cNvSpPr>
          <p:nvPr>
            <p:ph type="body" sz="quarter" idx="50"/>
          </p:nvPr>
        </p:nvSpPr>
        <p:spPr>
          <a:xfrm>
            <a:off x="9449099" y="2611025"/>
            <a:ext cx="1981259" cy="427036"/>
          </a:xfr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44" name="Text Placeholder 51"/>
          <p:cNvSpPr>
            <a:spLocks noGrp="1"/>
          </p:cNvSpPr>
          <p:nvPr>
            <p:ph type="body" sz="quarter" idx="51"/>
          </p:nvPr>
        </p:nvSpPr>
        <p:spPr>
          <a:xfrm>
            <a:off x="11673783" y="2611025"/>
            <a:ext cx="1981259" cy="427036"/>
          </a:xfr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47" name="Freeform 5"/>
          <p:cNvSpPr>
            <a:spLocks/>
          </p:cNvSpPr>
          <p:nvPr userDrawn="1"/>
        </p:nvSpPr>
        <p:spPr bwMode="auto">
          <a:xfrm>
            <a:off x="11606268" y="7326631"/>
            <a:ext cx="2118365" cy="719711"/>
          </a:xfrm>
          <a:custGeom>
            <a:avLst/>
            <a:gdLst>
              <a:gd name="T0" fmla="*/ 500 w 500"/>
              <a:gd name="T1" fmla="*/ 52 h 168"/>
              <a:gd name="T2" fmla="*/ 500 w 500"/>
              <a:gd name="T3" fmla="*/ 28 h 168"/>
              <a:gd name="T4" fmla="*/ 472 w 500"/>
              <a:gd name="T5" fmla="*/ 0 h 168"/>
              <a:gd name="T6" fmla="*/ 28 w 500"/>
              <a:gd name="T7" fmla="*/ 0 h 168"/>
              <a:gd name="T8" fmla="*/ 0 w 500"/>
              <a:gd name="T9" fmla="*/ 28 h 168"/>
              <a:gd name="T10" fmla="*/ 0 w 500"/>
              <a:gd name="T11" fmla="*/ 140 h 168"/>
              <a:gd name="T12" fmla="*/ 28 w 500"/>
              <a:gd name="T13" fmla="*/ 168 h 168"/>
              <a:gd name="T14" fmla="*/ 380 w 500"/>
              <a:gd name="T15" fmla="*/ 168 h 168"/>
              <a:gd name="T16" fmla="*/ 500 w 500"/>
              <a:gd name="T17" fmla="*/ 52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0" h="168">
                <a:moveTo>
                  <a:pt x="500" y="52"/>
                </a:moveTo>
                <a:cubicBezTo>
                  <a:pt x="500" y="28"/>
                  <a:pt x="500" y="28"/>
                  <a:pt x="500" y="28"/>
                </a:cubicBezTo>
                <a:cubicBezTo>
                  <a:pt x="500" y="13"/>
                  <a:pt x="488" y="0"/>
                  <a:pt x="47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3" y="0"/>
                  <a:pt x="0" y="13"/>
                  <a:pt x="0" y="28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56"/>
                  <a:pt x="13" y="168"/>
                  <a:pt x="28" y="168"/>
                </a:cubicBezTo>
                <a:cubicBezTo>
                  <a:pt x="380" y="168"/>
                  <a:pt x="380" y="168"/>
                  <a:pt x="380" y="168"/>
                </a:cubicBezTo>
                <a:cubicBezTo>
                  <a:pt x="380" y="168"/>
                  <a:pt x="500" y="168"/>
                  <a:pt x="500" y="52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61" tIns="45678" rIns="91361" bIns="45678" numCol="1" anchor="t" anchorCtr="0" compatLnSpc="1">
            <a:prstTxWarp prst="textNoShape">
              <a:avLst/>
            </a:prstTxWarp>
          </a:bodyPr>
          <a:lstStyle/>
          <a:p>
            <a:endParaRPr lang="en-GB" sz="2600"/>
          </a:p>
        </p:txBody>
      </p:sp>
      <p:sp>
        <p:nvSpPr>
          <p:cNvPr id="148" name="Rounded Rectangle 147"/>
          <p:cNvSpPr/>
          <p:nvPr userDrawn="1"/>
        </p:nvSpPr>
        <p:spPr>
          <a:xfrm>
            <a:off x="3489280" y="7335965"/>
            <a:ext cx="5797985" cy="70949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9" name="Rounded Rectangle 148"/>
          <p:cNvSpPr/>
          <p:nvPr userDrawn="1"/>
        </p:nvSpPr>
        <p:spPr>
          <a:xfrm>
            <a:off x="3657720" y="6474239"/>
            <a:ext cx="5629555" cy="70949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0" name="Rounded Rectangle 149"/>
          <p:cNvSpPr/>
          <p:nvPr userDrawn="1"/>
        </p:nvSpPr>
        <p:spPr>
          <a:xfrm>
            <a:off x="3968063" y="5612535"/>
            <a:ext cx="5319205" cy="70949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1" name="Rounded Rectangle 150"/>
          <p:cNvSpPr/>
          <p:nvPr userDrawn="1"/>
        </p:nvSpPr>
        <p:spPr>
          <a:xfrm>
            <a:off x="4455757" y="4758438"/>
            <a:ext cx="4831510" cy="70949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2" name="Rounded Rectangle 151"/>
          <p:cNvSpPr/>
          <p:nvPr userDrawn="1"/>
        </p:nvSpPr>
        <p:spPr>
          <a:xfrm>
            <a:off x="5109712" y="3919580"/>
            <a:ext cx="4177554" cy="70949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3" name="Rounded Rectangle 152"/>
          <p:cNvSpPr/>
          <p:nvPr userDrawn="1"/>
        </p:nvSpPr>
        <p:spPr>
          <a:xfrm>
            <a:off x="9371172" y="3103577"/>
            <a:ext cx="2118365" cy="70949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54" name="Rounded Rectangle 153"/>
          <p:cNvSpPr/>
          <p:nvPr userDrawn="1"/>
        </p:nvSpPr>
        <p:spPr>
          <a:xfrm>
            <a:off x="11606268" y="3103577"/>
            <a:ext cx="2118365" cy="70949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55" name="Rounded Rectangle 154"/>
          <p:cNvSpPr/>
          <p:nvPr userDrawn="1"/>
        </p:nvSpPr>
        <p:spPr>
          <a:xfrm>
            <a:off x="6344626" y="3103577"/>
            <a:ext cx="2942663" cy="70949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6" name="Freeform 155"/>
          <p:cNvSpPr/>
          <p:nvPr userDrawn="1"/>
        </p:nvSpPr>
        <p:spPr>
          <a:xfrm>
            <a:off x="3564243" y="3035181"/>
            <a:ext cx="4250384" cy="5011860"/>
          </a:xfrm>
          <a:custGeom>
            <a:avLst/>
            <a:gdLst>
              <a:gd name="connsiteX0" fmla="*/ 0 w 2381955"/>
              <a:gd name="connsiteY0" fmla="*/ 3793067 h 3793067"/>
              <a:gd name="connsiteX1" fmla="*/ 2381955 w 2381955"/>
              <a:gd name="connsiteY1" fmla="*/ 0 h 3793067"/>
              <a:gd name="connsiteX0" fmla="*/ 0 w 2381955"/>
              <a:gd name="connsiteY0" fmla="*/ 3793067 h 3793067"/>
              <a:gd name="connsiteX1" fmla="*/ 2381955 w 2381955"/>
              <a:gd name="connsiteY1" fmla="*/ 0 h 3793067"/>
              <a:gd name="connsiteX0" fmla="*/ 0 w 2381955"/>
              <a:gd name="connsiteY0" fmla="*/ 3793067 h 3793067"/>
              <a:gd name="connsiteX1" fmla="*/ 2381955 w 2381955"/>
              <a:gd name="connsiteY1" fmla="*/ 0 h 3793067"/>
              <a:gd name="connsiteX0" fmla="*/ 0 w 2381955"/>
              <a:gd name="connsiteY0" fmla="*/ 3793207 h 3793207"/>
              <a:gd name="connsiteX1" fmla="*/ 2381955 w 2381955"/>
              <a:gd name="connsiteY1" fmla="*/ 140 h 3793207"/>
              <a:gd name="connsiteX0" fmla="*/ 0 w 2381955"/>
              <a:gd name="connsiteY0" fmla="*/ 3793067 h 3793067"/>
              <a:gd name="connsiteX1" fmla="*/ 2381955 w 2381955"/>
              <a:gd name="connsiteY1" fmla="*/ 0 h 3793067"/>
              <a:gd name="connsiteX0" fmla="*/ 0 w 2517422"/>
              <a:gd name="connsiteY0" fmla="*/ 3872089 h 3872089"/>
              <a:gd name="connsiteX1" fmla="*/ 2517422 w 2517422"/>
              <a:gd name="connsiteY1" fmla="*/ 0 h 3872089"/>
              <a:gd name="connsiteX0" fmla="*/ 0 w 2585156"/>
              <a:gd name="connsiteY0" fmla="*/ 4052711 h 4052711"/>
              <a:gd name="connsiteX1" fmla="*/ 2585156 w 2585156"/>
              <a:gd name="connsiteY1" fmla="*/ 0 h 4052711"/>
              <a:gd name="connsiteX0" fmla="*/ 366 w 2585522"/>
              <a:gd name="connsiteY0" fmla="*/ 4052711 h 4052711"/>
              <a:gd name="connsiteX1" fmla="*/ 2585522 w 2585522"/>
              <a:gd name="connsiteY1" fmla="*/ 0 h 4052711"/>
              <a:gd name="connsiteX0" fmla="*/ 341 w 2641941"/>
              <a:gd name="connsiteY0" fmla="*/ 4120444 h 4120444"/>
              <a:gd name="connsiteX1" fmla="*/ 2641941 w 2641941"/>
              <a:gd name="connsiteY1" fmla="*/ 0 h 4120444"/>
              <a:gd name="connsiteX0" fmla="*/ 336 w 2641936"/>
              <a:gd name="connsiteY0" fmla="*/ 4120444 h 4120444"/>
              <a:gd name="connsiteX1" fmla="*/ 2641936 w 2641936"/>
              <a:gd name="connsiteY1" fmla="*/ 0 h 4120444"/>
              <a:gd name="connsiteX0" fmla="*/ 331 w 2653220"/>
              <a:gd name="connsiteY0" fmla="*/ 4188178 h 4188178"/>
              <a:gd name="connsiteX1" fmla="*/ 2653220 w 2653220"/>
              <a:gd name="connsiteY1" fmla="*/ 0 h 4188178"/>
              <a:gd name="connsiteX0" fmla="*/ 314 w 2698359"/>
              <a:gd name="connsiteY0" fmla="*/ 4267200 h 4267200"/>
              <a:gd name="connsiteX1" fmla="*/ 2698359 w 2698359"/>
              <a:gd name="connsiteY1" fmla="*/ 0 h 4267200"/>
              <a:gd name="connsiteX0" fmla="*/ 20291 w 2718336"/>
              <a:gd name="connsiteY0" fmla="*/ 4267200 h 4267200"/>
              <a:gd name="connsiteX1" fmla="*/ 2718336 w 2718336"/>
              <a:gd name="connsiteY1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8336" h="4267200">
                <a:moveTo>
                  <a:pt x="20291" y="4267200"/>
                </a:moveTo>
                <a:cubicBezTo>
                  <a:pt x="-156569" y="2912534"/>
                  <a:pt x="829330" y="259644"/>
                  <a:pt x="2718336" y="0"/>
                </a:cubicBezTo>
              </a:path>
            </a:pathLst>
          </a:custGeom>
          <a:noFill/>
          <a:ln w="76200" cap="flat" cmpd="sng" algn="ctr">
            <a:solidFill>
              <a:srgbClr val="1B3A5D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3" name="Text Placeholder 51"/>
          <p:cNvSpPr>
            <a:spLocks noGrp="1"/>
          </p:cNvSpPr>
          <p:nvPr>
            <p:ph type="body" sz="quarter" idx="14"/>
          </p:nvPr>
        </p:nvSpPr>
        <p:spPr>
          <a:xfrm>
            <a:off x="6927314" y="3180189"/>
            <a:ext cx="2166162" cy="53976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64" name="Text Placeholder 51"/>
          <p:cNvSpPr>
            <a:spLocks noGrp="1"/>
          </p:cNvSpPr>
          <p:nvPr>
            <p:ph type="body" sz="quarter" idx="54"/>
          </p:nvPr>
        </p:nvSpPr>
        <p:spPr>
          <a:xfrm>
            <a:off x="9449099" y="3182213"/>
            <a:ext cx="1981259" cy="516715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65" name="Text Placeholder 51"/>
          <p:cNvSpPr>
            <a:spLocks noGrp="1"/>
          </p:cNvSpPr>
          <p:nvPr>
            <p:ph type="body" sz="quarter" idx="55"/>
          </p:nvPr>
        </p:nvSpPr>
        <p:spPr>
          <a:xfrm>
            <a:off x="11673783" y="3182213"/>
            <a:ext cx="1981259" cy="516715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66" name="Rounded Rectangle 165"/>
          <p:cNvSpPr/>
          <p:nvPr userDrawn="1"/>
        </p:nvSpPr>
        <p:spPr>
          <a:xfrm>
            <a:off x="9371172" y="3919580"/>
            <a:ext cx="2118365" cy="70949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67" name="Rounded Rectangle 166"/>
          <p:cNvSpPr/>
          <p:nvPr userDrawn="1"/>
        </p:nvSpPr>
        <p:spPr>
          <a:xfrm>
            <a:off x="11606268" y="3917714"/>
            <a:ext cx="2118365" cy="70949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68" name="Text Placeholder 51"/>
          <p:cNvSpPr>
            <a:spLocks noGrp="1"/>
          </p:cNvSpPr>
          <p:nvPr>
            <p:ph type="body" sz="quarter" idx="29"/>
          </p:nvPr>
        </p:nvSpPr>
        <p:spPr>
          <a:xfrm>
            <a:off x="5840628" y="3996186"/>
            <a:ext cx="3252850" cy="53976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69" name="Text Placeholder 51"/>
          <p:cNvSpPr>
            <a:spLocks noGrp="1"/>
          </p:cNvSpPr>
          <p:nvPr>
            <p:ph type="body" sz="quarter" idx="56"/>
          </p:nvPr>
        </p:nvSpPr>
        <p:spPr>
          <a:xfrm>
            <a:off x="9449099" y="3998210"/>
            <a:ext cx="1981259" cy="516715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70" name="Text Placeholder 51"/>
          <p:cNvSpPr>
            <a:spLocks noGrp="1"/>
          </p:cNvSpPr>
          <p:nvPr>
            <p:ph type="body" sz="quarter" idx="57"/>
          </p:nvPr>
        </p:nvSpPr>
        <p:spPr>
          <a:xfrm>
            <a:off x="11673783" y="3998210"/>
            <a:ext cx="1981259" cy="516715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71" name="Rounded Rectangle 170"/>
          <p:cNvSpPr/>
          <p:nvPr userDrawn="1"/>
        </p:nvSpPr>
        <p:spPr>
          <a:xfrm>
            <a:off x="9371172" y="4758438"/>
            <a:ext cx="2118365" cy="70949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72" name="Rounded Rectangle 171"/>
          <p:cNvSpPr/>
          <p:nvPr userDrawn="1"/>
        </p:nvSpPr>
        <p:spPr>
          <a:xfrm>
            <a:off x="11606268" y="4754691"/>
            <a:ext cx="2118365" cy="70949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73" name="Text Placeholder 51"/>
          <p:cNvSpPr>
            <a:spLocks noGrp="1"/>
          </p:cNvSpPr>
          <p:nvPr>
            <p:ph type="body" sz="quarter" idx="32"/>
          </p:nvPr>
        </p:nvSpPr>
        <p:spPr>
          <a:xfrm>
            <a:off x="5109005" y="4835044"/>
            <a:ext cx="3984507" cy="53976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74" name="Text Placeholder 51"/>
          <p:cNvSpPr>
            <a:spLocks noGrp="1"/>
          </p:cNvSpPr>
          <p:nvPr>
            <p:ph type="body" sz="quarter" idx="58"/>
          </p:nvPr>
        </p:nvSpPr>
        <p:spPr>
          <a:xfrm>
            <a:off x="9449099" y="4837069"/>
            <a:ext cx="1981259" cy="516715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75" name="Text Placeholder 51"/>
          <p:cNvSpPr>
            <a:spLocks noGrp="1"/>
          </p:cNvSpPr>
          <p:nvPr>
            <p:ph type="body" sz="quarter" idx="59"/>
          </p:nvPr>
        </p:nvSpPr>
        <p:spPr>
          <a:xfrm>
            <a:off x="11673783" y="4837069"/>
            <a:ext cx="1981259" cy="516715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76" name="Rounded Rectangle 175"/>
          <p:cNvSpPr/>
          <p:nvPr userDrawn="1"/>
        </p:nvSpPr>
        <p:spPr>
          <a:xfrm>
            <a:off x="9371172" y="5612535"/>
            <a:ext cx="2118365" cy="70949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77" name="Rounded Rectangle 176"/>
          <p:cNvSpPr/>
          <p:nvPr userDrawn="1"/>
        </p:nvSpPr>
        <p:spPr>
          <a:xfrm>
            <a:off x="11606268" y="5606941"/>
            <a:ext cx="2118365" cy="70949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78" name="Text Placeholder 51"/>
          <p:cNvSpPr>
            <a:spLocks noGrp="1"/>
          </p:cNvSpPr>
          <p:nvPr>
            <p:ph type="body" sz="quarter" idx="35"/>
          </p:nvPr>
        </p:nvSpPr>
        <p:spPr>
          <a:xfrm>
            <a:off x="4626146" y="5689144"/>
            <a:ext cx="4467332" cy="53976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79" name="Text Placeholder 51"/>
          <p:cNvSpPr>
            <a:spLocks noGrp="1"/>
          </p:cNvSpPr>
          <p:nvPr>
            <p:ph type="body" sz="quarter" idx="60"/>
          </p:nvPr>
        </p:nvSpPr>
        <p:spPr>
          <a:xfrm>
            <a:off x="9449099" y="5691166"/>
            <a:ext cx="1981259" cy="516715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80" name="Text Placeholder 51"/>
          <p:cNvSpPr>
            <a:spLocks noGrp="1"/>
          </p:cNvSpPr>
          <p:nvPr>
            <p:ph type="body" sz="quarter" idx="61"/>
          </p:nvPr>
        </p:nvSpPr>
        <p:spPr>
          <a:xfrm>
            <a:off x="11673783" y="5691166"/>
            <a:ext cx="1981259" cy="516715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81" name="Rounded Rectangle 180"/>
          <p:cNvSpPr/>
          <p:nvPr userDrawn="1"/>
        </p:nvSpPr>
        <p:spPr>
          <a:xfrm>
            <a:off x="9371172" y="6474239"/>
            <a:ext cx="2118365" cy="70949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82" name="Rounded Rectangle 181"/>
          <p:cNvSpPr/>
          <p:nvPr userDrawn="1"/>
        </p:nvSpPr>
        <p:spPr>
          <a:xfrm>
            <a:off x="11606268" y="6466780"/>
            <a:ext cx="2118365" cy="70949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83" name="Text Placeholder 51"/>
          <p:cNvSpPr>
            <a:spLocks noGrp="1"/>
          </p:cNvSpPr>
          <p:nvPr>
            <p:ph type="body" sz="quarter" idx="38"/>
          </p:nvPr>
        </p:nvSpPr>
        <p:spPr>
          <a:xfrm>
            <a:off x="4333833" y="6550860"/>
            <a:ext cx="4759648" cy="53976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84" name="Text Placeholder 51"/>
          <p:cNvSpPr>
            <a:spLocks noGrp="1"/>
          </p:cNvSpPr>
          <p:nvPr>
            <p:ph type="body" sz="quarter" idx="62"/>
          </p:nvPr>
        </p:nvSpPr>
        <p:spPr>
          <a:xfrm>
            <a:off x="9449099" y="6552885"/>
            <a:ext cx="1981259" cy="516715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85" name="Text Placeholder 51"/>
          <p:cNvSpPr>
            <a:spLocks noGrp="1"/>
          </p:cNvSpPr>
          <p:nvPr>
            <p:ph type="body" sz="quarter" idx="63"/>
          </p:nvPr>
        </p:nvSpPr>
        <p:spPr>
          <a:xfrm>
            <a:off x="11673783" y="6552885"/>
            <a:ext cx="1981259" cy="516715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86" name="Rounded Rectangle 185"/>
          <p:cNvSpPr/>
          <p:nvPr userDrawn="1"/>
        </p:nvSpPr>
        <p:spPr>
          <a:xfrm>
            <a:off x="9371172" y="7335965"/>
            <a:ext cx="2118365" cy="70949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87" name="Text Placeholder 51"/>
          <p:cNvSpPr>
            <a:spLocks noGrp="1"/>
          </p:cNvSpPr>
          <p:nvPr>
            <p:ph type="body" sz="quarter" idx="47"/>
          </p:nvPr>
        </p:nvSpPr>
        <p:spPr>
          <a:xfrm>
            <a:off x="4145439" y="7412580"/>
            <a:ext cx="4948075" cy="53976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88" name="Text Placeholder 51"/>
          <p:cNvSpPr>
            <a:spLocks noGrp="1"/>
          </p:cNvSpPr>
          <p:nvPr>
            <p:ph type="body" sz="quarter" idx="64"/>
          </p:nvPr>
        </p:nvSpPr>
        <p:spPr>
          <a:xfrm>
            <a:off x="9449099" y="7414604"/>
            <a:ext cx="1981259" cy="516715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89" name="Text Placeholder 51"/>
          <p:cNvSpPr>
            <a:spLocks noGrp="1"/>
          </p:cNvSpPr>
          <p:nvPr>
            <p:ph type="body" sz="quarter" idx="65"/>
          </p:nvPr>
        </p:nvSpPr>
        <p:spPr>
          <a:xfrm>
            <a:off x="11673783" y="7414604"/>
            <a:ext cx="1981259" cy="516715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70" name="Oval 269"/>
          <p:cNvSpPr/>
          <p:nvPr/>
        </p:nvSpPr>
        <p:spPr>
          <a:xfrm>
            <a:off x="6014816" y="3092612"/>
            <a:ext cx="718741" cy="720441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7" name="Oval 296"/>
          <p:cNvSpPr/>
          <p:nvPr/>
        </p:nvSpPr>
        <p:spPr>
          <a:xfrm>
            <a:off x="4905796" y="3905864"/>
            <a:ext cx="718741" cy="720441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8" name="Oval 317"/>
          <p:cNvSpPr/>
          <p:nvPr/>
        </p:nvSpPr>
        <p:spPr>
          <a:xfrm>
            <a:off x="4150076" y="4756481"/>
            <a:ext cx="718741" cy="720441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6" name="Oval 405"/>
          <p:cNvSpPr/>
          <p:nvPr/>
        </p:nvSpPr>
        <p:spPr>
          <a:xfrm>
            <a:off x="3654683" y="5614253"/>
            <a:ext cx="718741" cy="720441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9" name="Oval 418"/>
          <p:cNvSpPr/>
          <p:nvPr/>
        </p:nvSpPr>
        <p:spPr>
          <a:xfrm>
            <a:off x="3378425" y="6473443"/>
            <a:ext cx="718741" cy="720441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4" name="Oval 423"/>
          <p:cNvSpPr/>
          <p:nvPr userDrawn="1"/>
        </p:nvSpPr>
        <p:spPr>
          <a:xfrm>
            <a:off x="3215375" y="7331183"/>
            <a:ext cx="718741" cy="720441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6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622299" y="8354303"/>
            <a:ext cx="14174772" cy="44679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defTabSz="64949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229647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072" userDrawn="1">
          <p15:clr>
            <a:srgbClr val="FBAE40"/>
          </p15:clr>
        </p15:guide>
        <p15:guide id="2" orient="horz" pos="1635" userDrawn="1">
          <p15:clr>
            <a:srgbClr val="FBAE40"/>
          </p15:clr>
        </p15:guide>
        <p15:guide id="3" orient="horz" pos="36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con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D3D6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35430" y="9009493"/>
            <a:ext cx="4046061" cy="519289"/>
          </a:xfrm>
          <a:prstGeom prst="rect">
            <a:avLst/>
          </a:prstGeom>
        </p:spPr>
        <p:txBody>
          <a:bodyPr vert="horz" lIns="129911" tIns="64956" rIns="129911" bIns="64956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649557" fontAlgn="auto">
              <a:spcBef>
                <a:spcPts val="0"/>
              </a:spcBef>
              <a:spcAft>
                <a:spcPts val="0"/>
              </a:spcAft>
            </a:pPr>
            <a:fld id="{C585C400-40A1-41C1-A721-54CEB81CD841}" type="slidenum">
              <a:rPr lang="en-US" smtClean="0">
                <a:solidFill>
                  <a:srgbClr val="404040">
                    <a:tint val="75000"/>
                  </a:srgbClr>
                </a:solidFill>
                <a:ea typeface="+mn-ea"/>
              </a:rPr>
              <a:pPr defTabSz="649557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404040">
                  <a:tint val="75000"/>
                </a:srgbClr>
              </a:solidFill>
              <a:ea typeface="+mn-ea"/>
            </a:endParaRPr>
          </a:p>
        </p:txBody>
      </p:sp>
      <p:sp>
        <p:nvSpPr>
          <p:cNvPr id="241" name="Rectangle 240"/>
          <p:cNvSpPr/>
          <p:nvPr userDrawn="1"/>
        </p:nvSpPr>
        <p:spPr>
          <a:xfrm>
            <a:off x="11606263" y="2602288"/>
            <a:ext cx="2135340" cy="441205"/>
          </a:xfrm>
          <a:prstGeom prst="rect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2" name="Rectangle 241"/>
          <p:cNvSpPr/>
          <p:nvPr userDrawn="1"/>
        </p:nvSpPr>
        <p:spPr>
          <a:xfrm>
            <a:off x="9371164" y="2602288"/>
            <a:ext cx="2135340" cy="441205"/>
          </a:xfrm>
          <a:prstGeom prst="rect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3" name="Text Placeholder 51"/>
          <p:cNvSpPr>
            <a:spLocks noGrp="1"/>
          </p:cNvSpPr>
          <p:nvPr>
            <p:ph type="body" sz="quarter" idx="50"/>
          </p:nvPr>
        </p:nvSpPr>
        <p:spPr>
          <a:xfrm>
            <a:off x="9449099" y="2611025"/>
            <a:ext cx="1981259" cy="427036"/>
          </a:xfr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44" name="Text Placeholder 51"/>
          <p:cNvSpPr>
            <a:spLocks noGrp="1"/>
          </p:cNvSpPr>
          <p:nvPr>
            <p:ph type="body" sz="quarter" idx="51"/>
          </p:nvPr>
        </p:nvSpPr>
        <p:spPr>
          <a:xfrm>
            <a:off x="11673783" y="2611025"/>
            <a:ext cx="1981259" cy="427036"/>
          </a:xfr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130" name="Rounded Rectangle 129"/>
          <p:cNvSpPr/>
          <p:nvPr userDrawn="1"/>
        </p:nvSpPr>
        <p:spPr>
          <a:xfrm>
            <a:off x="3711098" y="6101681"/>
            <a:ext cx="5572741" cy="94827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31" name="Rounded Rectangle 130"/>
          <p:cNvSpPr/>
          <p:nvPr userDrawn="1"/>
        </p:nvSpPr>
        <p:spPr>
          <a:xfrm>
            <a:off x="4200552" y="5106325"/>
            <a:ext cx="5083315" cy="94827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32" name="Rounded Rectangle 131"/>
          <p:cNvSpPr/>
          <p:nvPr userDrawn="1"/>
        </p:nvSpPr>
        <p:spPr>
          <a:xfrm>
            <a:off x="4949751" y="4110964"/>
            <a:ext cx="4334111" cy="94827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33" name="Rounded Rectangle 132"/>
          <p:cNvSpPr/>
          <p:nvPr userDrawn="1"/>
        </p:nvSpPr>
        <p:spPr>
          <a:xfrm>
            <a:off x="6181665" y="3115588"/>
            <a:ext cx="3102176" cy="94827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34" name="Rounded Rectangle 54"/>
          <p:cNvSpPr/>
          <p:nvPr userDrawn="1"/>
        </p:nvSpPr>
        <p:spPr>
          <a:xfrm>
            <a:off x="3471954" y="7097030"/>
            <a:ext cx="5811884" cy="948271"/>
          </a:xfrm>
          <a:custGeom>
            <a:avLst/>
            <a:gdLst>
              <a:gd name="connsiteX0" fmla="*/ 0 w 4392342"/>
              <a:gd name="connsiteY0" fmla="*/ 181593 h 1089536"/>
              <a:gd name="connsiteX1" fmla="*/ 181593 w 4392342"/>
              <a:gd name="connsiteY1" fmla="*/ 0 h 1089536"/>
              <a:gd name="connsiteX2" fmla="*/ 4210749 w 4392342"/>
              <a:gd name="connsiteY2" fmla="*/ 0 h 1089536"/>
              <a:gd name="connsiteX3" fmla="*/ 4392342 w 4392342"/>
              <a:gd name="connsiteY3" fmla="*/ 181593 h 1089536"/>
              <a:gd name="connsiteX4" fmla="*/ 4392342 w 4392342"/>
              <a:gd name="connsiteY4" fmla="*/ 907943 h 1089536"/>
              <a:gd name="connsiteX5" fmla="*/ 4210749 w 4392342"/>
              <a:gd name="connsiteY5" fmla="*/ 1089536 h 1089536"/>
              <a:gd name="connsiteX6" fmla="*/ 181593 w 4392342"/>
              <a:gd name="connsiteY6" fmla="*/ 1089536 h 1089536"/>
              <a:gd name="connsiteX7" fmla="*/ 0 w 4392342"/>
              <a:gd name="connsiteY7" fmla="*/ 907943 h 1089536"/>
              <a:gd name="connsiteX8" fmla="*/ 0 w 4392342"/>
              <a:gd name="connsiteY8" fmla="*/ 181593 h 1089536"/>
              <a:gd name="connsiteX0" fmla="*/ 185514 w 4577856"/>
              <a:gd name="connsiteY0" fmla="*/ 181593 h 1089536"/>
              <a:gd name="connsiteX1" fmla="*/ 367107 w 4577856"/>
              <a:gd name="connsiteY1" fmla="*/ 0 h 1089536"/>
              <a:gd name="connsiteX2" fmla="*/ 4396263 w 4577856"/>
              <a:gd name="connsiteY2" fmla="*/ 0 h 1089536"/>
              <a:gd name="connsiteX3" fmla="*/ 4577856 w 4577856"/>
              <a:gd name="connsiteY3" fmla="*/ 181593 h 1089536"/>
              <a:gd name="connsiteX4" fmla="*/ 4577856 w 4577856"/>
              <a:gd name="connsiteY4" fmla="*/ 907943 h 1089536"/>
              <a:gd name="connsiteX5" fmla="*/ 4396263 w 4577856"/>
              <a:gd name="connsiteY5" fmla="*/ 1089536 h 1089536"/>
              <a:gd name="connsiteX6" fmla="*/ 367107 w 4577856"/>
              <a:gd name="connsiteY6" fmla="*/ 1089536 h 1089536"/>
              <a:gd name="connsiteX7" fmla="*/ 185514 w 4577856"/>
              <a:gd name="connsiteY7" fmla="*/ 181593 h 1089536"/>
              <a:gd name="connsiteX0" fmla="*/ 0 w 4210749"/>
              <a:gd name="connsiteY0" fmla="*/ 1089536 h 1089536"/>
              <a:gd name="connsiteX1" fmla="*/ 0 w 4210749"/>
              <a:gd name="connsiteY1" fmla="*/ 0 h 1089536"/>
              <a:gd name="connsiteX2" fmla="*/ 4029156 w 4210749"/>
              <a:gd name="connsiteY2" fmla="*/ 0 h 1089536"/>
              <a:gd name="connsiteX3" fmla="*/ 4210749 w 4210749"/>
              <a:gd name="connsiteY3" fmla="*/ 181593 h 1089536"/>
              <a:gd name="connsiteX4" fmla="*/ 4210749 w 4210749"/>
              <a:gd name="connsiteY4" fmla="*/ 907943 h 1089536"/>
              <a:gd name="connsiteX5" fmla="*/ 4029156 w 4210749"/>
              <a:gd name="connsiteY5" fmla="*/ 1089536 h 1089536"/>
              <a:gd name="connsiteX6" fmla="*/ 0 w 4210749"/>
              <a:gd name="connsiteY6" fmla="*/ 1089536 h 1089536"/>
              <a:gd name="connsiteX0" fmla="*/ 295309 w 4506058"/>
              <a:gd name="connsiteY0" fmla="*/ 1089536 h 1089536"/>
              <a:gd name="connsiteX1" fmla="*/ 295309 w 4506058"/>
              <a:gd name="connsiteY1" fmla="*/ 0 h 1089536"/>
              <a:gd name="connsiteX2" fmla="*/ 4324465 w 4506058"/>
              <a:gd name="connsiteY2" fmla="*/ 0 h 1089536"/>
              <a:gd name="connsiteX3" fmla="*/ 4506058 w 4506058"/>
              <a:gd name="connsiteY3" fmla="*/ 181593 h 1089536"/>
              <a:gd name="connsiteX4" fmla="*/ 4506058 w 4506058"/>
              <a:gd name="connsiteY4" fmla="*/ 907943 h 1089536"/>
              <a:gd name="connsiteX5" fmla="*/ 4324465 w 4506058"/>
              <a:gd name="connsiteY5" fmla="*/ 1089536 h 1089536"/>
              <a:gd name="connsiteX6" fmla="*/ 295309 w 4506058"/>
              <a:gd name="connsiteY6" fmla="*/ 1089536 h 1089536"/>
              <a:gd name="connsiteX0" fmla="*/ 8045 w 4218794"/>
              <a:gd name="connsiteY0" fmla="*/ 1089536 h 1089536"/>
              <a:gd name="connsiteX1" fmla="*/ 8045 w 4218794"/>
              <a:gd name="connsiteY1" fmla="*/ 0 h 1089536"/>
              <a:gd name="connsiteX2" fmla="*/ 4037201 w 4218794"/>
              <a:gd name="connsiteY2" fmla="*/ 0 h 1089536"/>
              <a:gd name="connsiteX3" fmla="*/ 4218794 w 4218794"/>
              <a:gd name="connsiteY3" fmla="*/ 181593 h 1089536"/>
              <a:gd name="connsiteX4" fmla="*/ 4218794 w 4218794"/>
              <a:gd name="connsiteY4" fmla="*/ 907943 h 1089536"/>
              <a:gd name="connsiteX5" fmla="*/ 4037201 w 4218794"/>
              <a:gd name="connsiteY5" fmla="*/ 1089536 h 1089536"/>
              <a:gd name="connsiteX6" fmla="*/ 8045 w 4218794"/>
              <a:gd name="connsiteY6" fmla="*/ 1089536 h 108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8794" h="1089536">
                <a:moveTo>
                  <a:pt x="8045" y="1089536"/>
                </a:moveTo>
                <a:cubicBezTo>
                  <a:pt x="-15781" y="552347"/>
                  <a:pt x="22319" y="448289"/>
                  <a:pt x="8045" y="0"/>
                </a:cubicBezTo>
                <a:lnTo>
                  <a:pt x="4037201" y="0"/>
                </a:lnTo>
                <a:cubicBezTo>
                  <a:pt x="4137492" y="0"/>
                  <a:pt x="4218794" y="81302"/>
                  <a:pt x="4218794" y="181593"/>
                </a:cubicBezTo>
                <a:lnTo>
                  <a:pt x="4218794" y="907943"/>
                </a:lnTo>
                <a:cubicBezTo>
                  <a:pt x="4218794" y="1008234"/>
                  <a:pt x="4137492" y="1089536"/>
                  <a:pt x="4037201" y="1089536"/>
                </a:cubicBezTo>
                <a:lnTo>
                  <a:pt x="8045" y="1089536"/>
                </a:ln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5" name="Rounded Rectangle 134"/>
          <p:cNvSpPr/>
          <p:nvPr userDrawn="1"/>
        </p:nvSpPr>
        <p:spPr>
          <a:xfrm>
            <a:off x="9371172" y="6101681"/>
            <a:ext cx="2118365" cy="94827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36" name="Rounded Rectangle 135"/>
          <p:cNvSpPr/>
          <p:nvPr userDrawn="1"/>
        </p:nvSpPr>
        <p:spPr>
          <a:xfrm>
            <a:off x="11606268" y="6101681"/>
            <a:ext cx="2118365" cy="94827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37" name="Rounded Rectangle 136"/>
          <p:cNvSpPr/>
          <p:nvPr userDrawn="1"/>
        </p:nvSpPr>
        <p:spPr>
          <a:xfrm>
            <a:off x="9371172" y="5106325"/>
            <a:ext cx="2118365" cy="94827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38" name="Rounded Rectangle 137"/>
          <p:cNvSpPr/>
          <p:nvPr userDrawn="1"/>
        </p:nvSpPr>
        <p:spPr>
          <a:xfrm>
            <a:off x="11606268" y="5106325"/>
            <a:ext cx="2118365" cy="94827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39" name="Rounded Rectangle 138"/>
          <p:cNvSpPr/>
          <p:nvPr userDrawn="1"/>
        </p:nvSpPr>
        <p:spPr>
          <a:xfrm>
            <a:off x="9371172" y="4110964"/>
            <a:ext cx="2118365" cy="94827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40" name="Rounded Rectangle 139"/>
          <p:cNvSpPr/>
          <p:nvPr userDrawn="1"/>
        </p:nvSpPr>
        <p:spPr>
          <a:xfrm>
            <a:off x="11606268" y="4110964"/>
            <a:ext cx="2118365" cy="94827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41" name="Rounded Rectangle 140"/>
          <p:cNvSpPr/>
          <p:nvPr userDrawn="1"/>
        </p:nvSpPr>
        <p:spPr>
          <a:xfrm>
            <a:off x="9371172" y="3115588"/>
            <a:ext cx="2118365" cy="94827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42" name="Rounded Rectangle 141"/>
          <p:cNvSpPr/>
          <p:nvPr userDrawn="1"/>
        </p:nvSpPr>
        <p:spPr>
          <a:xfrm>
            <a:off x="11606268" y="3115588"/>
            <a:ext cx="2118365" cy="94827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 dirty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43" name="Freeform 142"/>
          <p:cNvSpPr/>
          <p:nvPr userDrawn="1"/>
        </p:nvSpPr>
        <p:spPr>
          <a:xfrm>
            <a:off x="3560820" y="3035181"/>
            <a:ext cx="4250384" cy="5011860"/>
          </a:xfrm>
          <a:custGeom>
            <a:avLst/>
            <a:gdLst>
              <a:gd name="connsiteX0" fmla="*/ 0 w 2381955"/>
              <a:gd name="connsiteY0" fmla="*/ 3793067 h 3793067"/>
              <a:gd name="connsiteX1" fmla="*/ 2381955 w 2381955"/>
              <a:gd name="connsiteY1" fmla="*/ 0 h 3793067"/>
              <a:gd name="connsiteX0" fmla="*/ 0 w 2381955"/>
              <a:gd name="connsiteY0" fmla="*/ 3793067 h 3793067"/>
              <a:gd name="connsiteX1" fmla="*/ 2381955 w 2381955"/>
              <a:gd name="connsiteY1" fmla="*/ 0 h 3793067"/>
              <a:gd name="connsiteX0" fmla="*/ 0 w 2381955"/>
              <a:gd name="connsiteY0" fmla="*/ 3793067 h 3793067"/>
              <a:gd name="connsiteX1" fmla="*/ 2381955 w 2381955"/>
              <a:gd name="connsiteY1" fmla="*/ 0 h 3793067"/>
              <a:gd name="connsiteX0" fmla="*/ 0 w 2381955"/>
              <a:gd name="connsiteY0" fmla="*/ 3793207 h 3793207"/>
              <a:gd name="connsiteX1" fmla="*/ 2381955 w 2381955"/>
              <a:gd name="connsiteY1" fmla="*/ 140 h 3793207"/>
              <a:gd name="connsiteX0" fmla="*/ 0 w 2381955"/>
              <a:gd name="connsiteY0" fmla="*/ 3793067 h 3793067"/>
              <a:gd name="connsiteX1" fmla="*/ 2381955 w 2381955"/>
              <a:gd name="connsiteY1" fmla="*/ 0 h 3793067"/>
              <a:gd name="connsiteX0" fmla="*/ 0 w 2517422"/>
              <a:gd name="connsiteY0" fmla="*/ 3872089 h 3872089"/>
              <a:gd name="connsiteX1" fmla="*/ 2517422 w 2517422"/>
              <a:gd name="connsiteY1" fmla="*/ 0 h 3872089"/>
              <a:gd name="connsiteX0" fmla="*/ 0 w 2585156"/>
              <a:gd name="connsiteY0" fmla="*/ 4052711 h 4052711"/>
              <a:gd name="connsiteX1" fmla="*/ 2585156 w 2585156"/>
              <a:gd name="connsiteY1" fmla="*/ 0 h 4052711"/>
              <a:gd name="connsiteX0" fmla="*/ 366 w 2585522"/>
              <a:gd name="connsiteY0" fmla="*/ 4052711 h 4052711"/>
              <a:gd name="connsiteX1" fmla="*/ 2585522 w 2585522"/>
              <a:gd name="connsiteY1" fmla="*/ 0 h 4052711"/>
              <a:gd name="connsiteX0" fmla="*/ 341 w 2641941"/>
              <a:gd name="connsiteY0" fmla="*/ 4120444 h 4120444"/>
              <a:gd name="connsiteX1" fmla="*/ 2641941 w 2641941"/>
              <a:gd name="connsiteY1" fmla="*/ 0 h 4120444"/>
              <a:gd name="connsiteX0" fmla="*/ 336 w 2641936"/>
              <a:gd name="connsiteY0" fmla="*/ 4120444 h 4120444"/>
              <a:gd name="connsiteX1" fmla="*/ 2641936 w 2641936"/>
              <a:gd name="connsiteY1" fmla="*/ 0 h 4120444"/>
              <a:gd name="connsiteX0" fmla="*/ 331 w 2653220"/>
              <a:gd name="connsiteY0" fmla="*/ 4188178 h 4188178"/>
              <a:gd name="connsiteX1" fmla="*/ 2653220 w 2653220"/>
              <a:gd name="connsiteY1" fmla="*/ 0 h 4188178"/>
              <a:gd name="connsiteX0" fmla="*/ 314 w 2698359"/>
              <a:gd name="connsiteY0" fmla="*/ 4267200 h 4267200"/>
              <a:gd name="connsiteX1" fmla="*/ 2698359 w 2698359"/>
              <a:gd name="connsiteY1" fmla="*/ 0 h 4267200"/>
              <a:gd name="connsiteX0" fmla="*/ 20291 w 2718336"/>
              <a:gd name="connsiteY0" fmla="*/ 4267200 h 4267200"/>
              <a:gd name="connsiteX1" fmla="*/ 2718336 w 2718336"/>
              <a:gd name="connsiteY1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8336" h="4267200">
                <a:moveTo>
                  <a:pt x="20291" y="4267200"/>
                </a:moveTo>
                <a:cubicBezTo>
                  <a:pt x="-156569" y="2912534"/>
                  <a:pt x="829330" y="259644"/>
                  <a:pt x="2718336" y="0"/>
                </a:cubicBezTo>
              </a:path>
            </a:pathLst>
          </a:custGeom>
          <a:noFill/>
          <a:ln w="76200" cap="flat" cmpd="sng" algn="ctr">
            <a:solidFill>
              <a:srgbClr val="1B3A5D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4" name="Rounded Rectangle 143"/>
          <p:cNvSpPr/>
          <p:nvPr userDrawn="1"/>
        </p:nvSpPr>
        <p:spPr>
          <a:xfrm>
            <a:off x="9371172" y="7097030"/>
            <a:ext cx="2118365" cy="94827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145" name="Rounded Rectangle 64"/>
          <p:cNvSpPr/>
          <p:nvPr userDrawn="1"/>
        </p:nvSpPr>
        <p:spPr>
          <a:xfrm>
            <a:off x="11602991" y="7097030"/>
            <a:ext cx="2121631" cy="948271"/>
          </a:xfrm>
          <a:custGeom>
            <a:avLst/>
            <a:gdLst>
              <a:gd name="connsiteX0" fmla="*/ 0 w 1558202"/>
              <a:gd name="connsiteY0" fmla="*/ 181593 h 1089536"/>
              <a:gd name="connsiteX1" fmla="*/ 181593 w 1558202"/>
              <a:gd name="connsiteY1" fmla="*/ 0 h 1089536"/>
              <a:gd name="connsiteX2" fmla="*/ 1376609 w 1558202"/>
              <a:gd name="connsiteY2" fmla="*/ 0 h 1089536"/>
              <a:gd name="connsiteX3" fmla="*/ 1558202 w 1558202"/>
              <a:gd name="connsiteY3" fmla="*/ 181593 h 1089536"/>
              <a:gd name="connsiteX4" fmla="*/ 1558202 w 1558202"/>
              <a:gd name="connsiteY4" fmla="*/ 907943 h 1089536"/>
              <a:gd name="connsiteX5" fmla="*/ 1376609 w 1558202"/>
              <a:gd name="connsiteY5" fmla="*/ 1089536 h 1089536"/>
              <a:gd name="connsiteX6" fmla="*/ 181593 w 1558202"/>
              <a:gd name="connsiteY6" fmla="*/ 1089536 h 1089536"/>
              <a:gd name="connsiteX7" fmla="*/ 0 w 1558202"/>
              <a:gd name="connsiteY7" fmla="*/ 907943 h 1089536"/>
              <a:gd name="connsiteX8" fmla="*/ 0 w 1558202"/>
              <a:gd name="connsiteY8" fmla="*/ 181593 h 1089536"/>
              <a:gd name="connsiteX0" fmla="*/ 0 w 1558202"/>
              <a:gd name="connsiteY0" fmla="*/ 181593 h 1089536"/>
              <a:gd name="connsiteX1" fmla="*/ 181593 w 1558202"/>
              <a:gd name="connsiteY1" fmla="*/ 0 h 1089536"/>
              <a:gd name="connsiteX2" fmla="*/ 1376609 w 1558202"/>
              <a:gd name="connsiteY2" fmla="*/ 0 h 1089536"/>
              <a:gd name="connsiteX3" fmla="*/ 1558202 w 1558202"/>
              <a:gd name="connsiteY3" fmla="*/ 181593 h 1089536"/>
              <a:gd name="connsiteX4" fmla="*/ 1376609 w 1558202"/>
              <a:gd name="connsiteY4" fmla="*/ 1089536 h 1089536"/>
              <a:gd name="connsiteX5" fmla="*/ 181593 w 1558202"/>
              <a:gd name="connsiteY5" fmla="*/ 1089536 h 1089536"/>
              <a:gd name="connsiteX6" fmla="*/ 0 w 1558202"/>
              <a:gd name="connsiteY6" fmla="*/ 907943 h 1089536"/>
              <a:gd name="connsiteX7" fmla="*/ 0 w 1558202"/>
              <a:gd name="connsiteY7" fmla="*/ 181593 h 1089536"/>
              <a:gd name="connsiteX0" fmla="*/ 0 w 1558202"/>
              <a:gd name="connsiteY0" fmla="*/ 181593 h 1089536"/>
              <a:gd name="connsiteX1" fmla="*/ 181593 w 1558202"/>
              <a:gd name="connsiteY1" fmla="*/ 0 h 1089536"/>
              <a:gd name="connsiteX2" fmla="*/ 1376609 w 1558202"/>
              <a:gd name="connsiteY2" fmla="*/ 0 h 1089536"/>
              <a:gd name="connsiteX3" fmla="*/ 1558202 w 1558202"/>
              <a:gd name="connsiteY3" fmla="*/ 181593 h 1089536"/>
              <a:gd name="connsiteX4" fmla="*/ 868609 w 1558202"/>
              <a:gd name="connsiteY4" fmla="*/ 1089536 h 1089536"/>
              <a:gd name="connsiteX5" fmla="*/ 181593 w 1558202"/>
              <a:gd name="connsiteY5" fmla="*/ 1089536 h 1089536"/>
              <a:gd name="connsiteX6" fmla="*/ 0 w 1558202"/>
              <a:gd name="connsiteY6" fmla="*/ 907943 h 1089536"/>
              <a:gd name="connsiteX7" fmla="*/ 0 w 1558202"/>
              <a:gd name="connsiteY7" fmla="*/ 181593 h 1089536"/>
              <a:gd name="connsiteX0" fmla="*/ 0 w 1558202"/>
              <a:gd name="connsiteY0" fmla="*/ 181593 h 1089536"/>
              <a:gd name="connsiteX1" fmla="*/ 181593 w 1558202"/>
              <a:gd name="connsiteY1" fmla="*/ 0 h 1089536"/>
              <a:gd name="connsiteX2" fmla="*/ 1376609 w 1558202"/>
              <a:gd name="connsiteY2" fmla="*/ 0 h 1089536"/>
              <a:gd name="connsiteX3" fmla="*/ 1558202 w 1558202"/>
              <a:gd name="connsiteY3" fmla="*/ 181593 h 1089536"/>
              <a:gd name="connsiteX4" fmla="*/ 868609 w 1558202"/>
              <a:gd name="connsiteY4" fmla="*/ 1089536 h 1089536"/>
              <a:gd name="connsiteX5" fmla="*/ 181593 w 1558202"/>
              <a:gd name="connsiteY5" fmla="*/ 1089536 h 1089536"/>
              <a:gd name="connsiteX6" fmla="*/ 0 w 1558202"/>
              <a:gd name="connsiteY6" fmla="*/ 907943 h 1089536"/>
              <a:gd name="connsiteX7" fmla="*/ 0 w 1558202"/>
              <a:gd name="connsiteY7" fmla="*/ 181593 h 1089536"/>
              <a:gd name="connsiteX0" fmla="*/ 0 w 1560605"/>
              <a:gd name="connsiteY0" fmla="*/ 181593 h 1089536"/>
              <a:gd name="connsiteX1" fmla="*/ 181593 w 1560605"/>
              <a:gd name="connsiteY1" fmla="*/ 0 h 1089536"/>
              <a:gd name="connsiteX2" fmla="*/ 1376609 w 1560605"/>
              <a:gd name="connsiteY2" fmla="*/ 0 h 1089536"/>
              <a:gd name="connsiteX3" fmla="*/ 1558202 w 1560605"/>
              <a:gd name="connsiteY3" fmla="*/ 181593 h 1089536"/>
              <a:gd name="connsiteX4" fmla="*/ 868609 w 1560605"/>
              <a:gd name="connsiteY4" fmla="*/ 1089536 h 1089536"/>
              <a:gd name="connsiteX5" fmla="*/ 181593 w 1560605"/>
              <a:gd name="connsiteY5" fmla="*/ 1089536 h 1089536"/>
              <a:gd name="connsiteX6" fmla="*/ 0 w 1560605"/>
              <a:gd name="connsiteY6" fmla="*/ 907943 h 1089536"/>
              <a:gd name="connsiteX7" fmla="*/ 0 w 1560605"/>
              <a:gd name="connsiteY7" fmla="*/ 181593 h 108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0605" h="1089536">
                <a:moveTo>
                  <a:pt x="0" y="181593"/>
                </a:moveTo>
                <a:cubicBezTo>
                  <a:pt x="0" y="81302"/>
                  <a:pt x="81302" y="0"/>
                  <a:pt x="181593" y="0"/>
                </a:cubicBezTo>
                <a:lnTo>
                  <a:pt x="1376609" y="0"/>
                </a:lnTo>
                <a:cubicBezTo>
                  <a:pt x="1476900" y="0"/>
                  <a:pt x="1558202" y="81302"/>
                  <a:pt x="1558202" y="181593"/>
                </a:cubicBezTo>
                <a:cubicBezTo>
                  <a:pt x="1556938" y="395341"/>
                  <a:pt x="1644573" y="1078988"/>
                  <a:pt x="868609" y="1089536"/>
                </a:cubicBezTo>
                <a:lnTo>
                  <a:pt x="181593" y="1089536"/>
                </a:lnTo>
                <a:cubicBezTo>
                  <a:pt x="81302" y="1089536"/>
                  <a:pt x="0" y="1008234"/>
                  <a:pt x="0" y="907943"/>
                </a:cubicBezTo>
                <a:lnTo>
                  <a:pt x="0" y="181593"/>
                </a:ln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defTabSz="1291614" fontAlgn="auto">
              <a:spcBef>
                <a:spcPts val="0"/>
              </a:spcBef>
              <a:spcAft>
                <a:spcPts val="0"/>
              </a:spcAft>
            </a:pPr>
            <a:endParaRPr lang="en-GB" sz="1400" kern="0">
              <a:solidFill>
                <a:schemeClr val="tx1"/>
              </a:solidFill>
              <a:latin typeface="Arial"/>
              <a:ea typeface="+mn-ea"/>
            </a:endParaRPr>
          </a:p>
        </p:txBody>
      </p:sp>
      <p:sp>
        <p:nvSpPr>
          <p:cNvPr id="236" name="Text Placeholder 51"/>
          <p:cNvSpPr>
            <a:spLocks noGrp="1"/>
          </p:cNvSpPr>
          <p:nvPr>
            <p:ph type="body" sz="quarter" idx="14"/>
          </p:nvPr>
        </p:nvSpPr>
        <p:spPr>
          <a:xfrm>
            <a:off x="6936090" y="3205861"/>
            <a:ext cx="2179387" cy="790272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37" name="Text Placeholder 51"/>
          <p:cNvSpPr>
            <a:spLocks noGrp="1"/>
          </p:cNvSpPr>
          <p:nvPr>
            <p:ph type="body" sz="quarter" idx="15"/>
          </p:nvPr>
        </p:nvSpPr>
        <p:spPr>
          <a:xfrm>
            <a:off x="5737175" y="4191946"/>
            <a:ext cx="3378303" cy="790272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38" name="Text Placeholder 51"/>
          <p:cNvSpPr>
            <a:spLocks noGrp="1"/>
          </p:cNvSpPr>
          <p:nvPr>
            <p:ph type="body" sz="quarter" idx="16"/>
          </p:nvPr>
        </p:nvSpPr>
        <p:spPr>
          <a:xfrm>
            <a:off x="5005609" y="5202567"/>
            <a:ext cx="4109846" cy="757929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39" name="Text Placeholder 51"/>
          <p:cNvSpPr>
            <a:spLocks noGrp="1"/>
          </p:cNvSpPr>
          <p:nvPr>
            <p:ph type="body" sz="quarter" idx="17"/>
          </p:nvPr>
        </p:nvSpPr>
        <p:spPr>
          <a:xfrm>
            <a:off x="4548330" y="6191494"/>
            <a:ext cx="4567123" cy="784065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40" name="Text Placeholder 51"/>
          <p:cNvSpPr>
            <a:spLocks noGrp="1"/>
          </p:cNvSpPr>
          <p:nvPr>
            <p:ph type="body" sz="quarter" idx="18"/>
          </p:nvPr>
        </p:nvSpPr>
        <p:spPr>
          <a:xfrm>
            <a:off x="4297062" y="7142083"/>
            <a:ext cx="4818394" cy="86788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45" name="Text Placeholder 51"/>
          <p:cNvSpPr>
            <a:spLocks noGrp="1"/>
          </p:cNvSpPr>
          <p:nvPr>
            <p:ph type="body" sz="quarter" idx="19"/>
          </p:nvPr>
        </p:nvSpPr>
        <p:spPr>
          <a:xfrm>
            <a:off x="9449113" y="3213210"/>
            <a:ext cx="1941041" cy="756524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46" name="Text Placeholder 51"/>
          <p:cNvSpPr>
            <a:spLocks noGrp="1"/>
          </p:cNvSpPr>
          <p:nvPr>
            <p:ph type="body" sz="quarter" idx="20"/>
          </p:nvPr>
        </p:nvSpPr>
        <p:spPr>
          <a:xfrm>
            <a:off x="9449113" y="4191946"/>
            <a:ext cx="1941041" cy="790272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47" name="Text Placeholder 51"/>
          <p:cNvSpPr>
            <a:spLocks noGrp="1"/>
          </p:cNvSpPr>
          <p:nvPr>
            <p:ph type="body" sz="quarter" idx="21"/>
          </p:nvPr>
        </p:nvSpPr>
        <p:spPr>
          <a:xfrm>
            <a:off x="11673801" y="5203229"/>
            <a:ext cx="1941041" cy="756524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48" name="Text Placeholder 51"/>
          <p:cNvSpPr>
            <a:spLocks noGrp="1"/>
          </p:cNvSpPr>
          <p:nvPr>
            <p:ph type="body" sz="quarter" idx="22"/>
          </p:nvPr>
        </p:nvSpPr>
        <p:spPr>
          <a:xfrm>
            <a:off x="9449113" y="5203229"/>
            <a:ext cx="1941041" cy="756524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49" name="Text Placeholder 51"/>
          <p:cNvSpPr>
            <a:spLocks noGrp="1"/>
          </p:cNvSpPr>
          <p:nvPr>
            <p:ph type="body" sz="quarter" idx="23"/>
          </p:nvPr>
        </p:nvSpPr>
        <p:spPr>
          <a:xfrm>
            <a:off x="11673801" y="4191946"/>
            <a:ext cx="1941041" cy="790272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50" name="Text Placeholder 51"/>
          <p:cNvSpPr>
            <a:spLocks noGrp="1"/>
          </p:cNvSpPr>
          <p:nvPr>
            <p:ph type="body" sz="quarter" idx="24"/>
          </p:nvPr>
        </p:nvSpPr>
        <p:spPr>
          <a:xfrm>
            <a:off x="11673801" y="6205260"/>
            <a:ext cx="1941041" cy="756524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51" name="Text Placeholder 51"/>
          <p:cNvSpPr>
            <a:spLocks noGrp="1"/>
          </p:cNvSpPr>
          <p:nvPr>
            <p:ph type="body" sz="quarter" idx="25"/>
          </p:nvPr>
        </p:nvSpPr>
        <p:spPr>
          <a:xfrm>
            <a:off x="11673801" y="7159938"/>
            <a:ext cx="1941041" cy="83217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52" name="Text Placeholder 51"/>
          <p:cNvSpPr>
            <a:spLocks noGrp="1"/>
          </p:cNvSpPr>
          <p:nvPr>
            <p:ph type="body" sz="quarter" idx="26"/>
          </p:nvPr>
        </p:nvSpPr>
        <p:spPr>
          <a:xfrm>
            <a:off x="9449113" y="6205260"/>
            <a:ext cx="1941041" cy="756524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53" name="Text Placeholder 51"/>
          <p:cNvSpPr>
            <a:spLocks noGrp="1"/>
          </p:cNvSpPr>
          <p:nvPr>
            <p:ph type="body" sz="quarter" idx="27"/>
          </p:nvPr>
        </p:nvSpPr>
        <p:spPr>
          <a:xfrm>
            <a:off x="11673801" y="3213210"/>
            <a:ext cx="1941041" cy="756524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54" name="Text Placeholder 51"/>
          <p:cNvSpPr>
            <a:spLocks noGrp="1"/>
          </p:cNvSpPr>
          <p:nvPr>
            <p:ph type="body" sz="quarter" idx="28"/>
          </p:nvPr>
        </p:nvSpPr>
        <p:spPr>
          <a:xfrm>
            <a:off x="9449113" y="7159938"/>
            <a:ext cx="1941041" cy="832176"/>
          </a:xfrm>
        </p:spPr>
        <p:txBody>
          <a:bodyPr anchor="ctr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</a:lstStyle>
          <a:p>
            <a:pPr lvl="0"/>
            <a:endParaRPr lang="en-US" dirty="0"/>
          </a:p>
        </p:txBody>
      </p:sp>
      <p:sp>
        <p:nvSpPr>
          <p:cNvPr id="282" name="Oval 281"/>
          <p:cNvSpPr/>
          <p:nvPr userDrawn="1"/>
        </p:nvSpPr>
        <p:spPr>
          <a:xfrm>
            <a:off x="5729157" y="3107276"/>
            <a:ext cx="956643" cy="958906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8" name="Oval 287"/>
          <p:cNvSpPr/>
          <p:nvPr/>
        </p:nvSpPr>
        <p:spPr>
          <a:xfrm>
            <a:off x="4490265" y="4110692"/>
            <a:ext cx="956643" cy="958906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3" name="Oval 292"/>
          <p:cNvSpPr/>
          <p:nvPr/>
        </p:nvSpPr>
        <p:spPr>
          <a:xfrm>
            <a:off x="3781458" y="5101610"/>
            <a:ext cx="956643" cy="958906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6" name="Oval 295"/>
          <p:cNvSpPr/>
          <p:nvPr/>
        </p:nvSpPr>
        <p:spPr>
          <a:xfrm>
            <a:off x="3289698" y="6091020"/>
            <a:ext cx="956643" cy="958906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2" name="Oval 301"/>
          <p:cNvSpPr/>
          <p:nvPr/>
        </p:nvSpPr>
        <p:spPr>
          <a:xfrm>
            <a:off x="3060421" y="7095264"/>
            <a:ext cx="956643" cy="958906"/>
          </a:xfrm>
          <a:prstGeom prst="ellipse">
            <a:avLst/>
          </a:prstGeom>
          <a:solidFill>
            <a:srgbClr val="1B3A5D"/>
          </a:solidFill>
          <a:ln w="25400" cap="flat" cmpd="sng" algn="ctr">
            <a:noFill/>
            <a:prstDash val="solid"/>
          </a:ln>
          <a:effectLst/>
        </p:spPr>
        <p:txBody>
          <a:bodyPr lIns="129150" tIns="64575" rIns="129150" bIns="64575" rtlCol="0" anchor="ctr"/>
          <a:lstStyle/>
          <a:p>
            <a:pPr marL="0" marR="0" lvl="0" indent="0" defTabSz="12916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2299" y="8354303"/>
            <a:ext cx="14174772" cy="44679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defTabSz="64949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94265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072" userDrawn="1">
          <p15:clr>
            <a:srgbClr val="FBAE40"/>
          </p15:clr>
        </p15:guide>
        <p15:guide id="2" orient="horz" pos="1635" userDrawn="1">
          <p15:clr>
            <a:srgbClr val="FBAE40"/>
          </p15:clr>
        </p15:guide>
        <p15:guide id="3" orient="horz" pos="36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2301" y="477811"/>
            <a:ext cx="16113123" cy="1632265"/>
          </a:xfrm>
          <a:prstGeom prst="rect">
            <a:avLst/>
          </a:prstGeom>
        </p:spPr>
        <p:txBody>
          <a:bodyPr vert="horz" lIns="0" tIns="64949" rIns="129898" bIns="64949" rtlCol="0" anchor="t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2301" y="2234781"/>
            <a:ext cx="16113123" cy="61195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34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3" r:id="rId1"/>
    <p:sldLayoutId id="2147484712" r:id="rId2"/>
    <p:sldLayoutId id="2147484726" r:id="rId3"/>
    <p:sldLayoutId id="2147484714" r:id="rId4"/>
    <p:sldLayoutId id="2147484724" r:id="rId5"/>
    <p:sldLayoutId id="2147484719" r:id="rId6"/>
    <p:sldLayoutId id="2147484720" r:id="rId7"/>
    <p:sldLayoutId id="2147484721" r:id="rId8"/>
    <p:sldLayoutId id="2147484722" r:id="rId9"/>
    <p:sldLayoutId id="2147484725" r:id="rId10"/>
    <p:sldLayoutId id="2147484723" r:id="rId11"/>
    <p:sldLayoutId id="2147484728" r:id="rId12"/>
    <p:sldLayoutId id="2147484729" r:id="rId13"/>
    <p:sldLayoutId id="2147484854" r:id="rId14"/>
    <p:sldLayoutId id="2147484877" r:id="rId15"/>
    <p:sldLayoutId id="2147484902" r:id="rId16"/>
    <p:sldLayoutId id="2147484903" r:id="rId17"/>
  </p:sldLayoutIdLst>
  <p:hf hdr="0" ftr="0" dt="0"/>
  <p:txStyles>
    <p:titleStyle>
      <a:lvl1pPr algn="l" defTabSz="649490" rtl="0" eaLnBrk="1" latinLnBrk="0" hangingPunct="1">
        <a:lnSpc>
          <a:spcPct val="100000"/>
        </a:lnSpc>
        <a:spcBef>
          <a:spcPct val="0"/>
        </a:spcBef>
        <a:buNone/>
        <a:defRPr sz="3400" b="1" kern="1200">
          <a:solidFill>
            <a:srgbClr val="1D3D63"/>
          </a:solidFill>
          <a:latin typeface="Arial"/>
          <a:ea typeface="+mj-ea"/>
          <a:cs typeface="Arial"/>
        </a:defRPr>
      </a:lvl1pPr>
    </p:titleStyle>
    <p:bodyStyle>
      <a:lvl1pPr marL="0" indent="0" algn="l" defTabSz="649490" rtl="0" eaLnBrk="1" latinLnBrk="0" hangingPunct="1">
        <a:spcBef>
          <a:spcPts val="0"/>
        </a:spcBef>
        <a:spcAft>
          <a:spcPts val="600"/>
        </a:spcAft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249020" indent="-249020" algn="l" defTabSz="649490" rtl="0" eaLnBrk="1" latinLnBrk="0" hangingPunct="1">
        <a:spcBef>
          <a:spcPts val="0"/>
        </a:spcBef>
        <a:spcAft>
          <a:spcPts val="600"/>
        </a:spcAft>
        <a:buClrTx/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515482" indent="-266472" algn="l" defTabSz="649490" rtl="0" eaLnBrk="1" latinLnBrk="0" hangingPunct="1">
        <a:spcBef>
          <a:spcPts val="0"/>
        </a:spcBef>
        <a:spcAft>
          <a:spcPts val="600"/>
        </a:spcAft>
        <a:buClrTx/>
        <a:buFont typeface="Lucida Grande"/>
        <a:buChar char="–"/>
        <a:tabLst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756582" indent="-250607" algn="l" defTabSz="877276" rtl="0" eaLnBrk="1" latinLnBrk="0" hangingPunct="1">
        <a:spcBef>
          <a:spcPts val="0"/>
        </a:spcBef>
        <a:spcAft>
          <a:spcPts val="600"/>
        </a:spcAft>
        <a:buClrTx/>
        <a:buFont typeface="Courier New"/>
        <a:buChar char="o"/>
        <a:tabLst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980217" indent="-215714" algn="l" defTabSz="649490" rtl="0" eaLnBrk="1" latinLnBrk="0" hangingPunct="1">
        <a:spcBef>
          <a:spcPts val="0"/>
        </a:spcBef>
        <a:spcAft>
          <a:spcPts val="600"/>
        </a:spcAft>
        <a:buClrTx/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3572244" indent="-324744" algn="l" defTabSz="64949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1738" indent="-324744" algn="l" defTabSz="64949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1241" indent="-324744" algn="l" defTabSz="64949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0730" indent="-324744" algn="l" defTabSz="64949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949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9490" algn="l" defTabSz="64949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98992" algn="l" defTabSz="64949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48499" algn="l" defTabSz="64949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597995" algn="l" defTabSz="64949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47488" algn="l" defTabSz="64949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96994" algn="l" defTabSz="64949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46485" algn="l" defTabSz="64949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195988" algn="l" defTabSz="64949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072" userDrawn="1">
          <p15:clr>
            <a:srgbClr val="F26B43"/>
          </p15:clr>
        </p15:guide>
        <p15:guide id="2" pos="10542" userDrawn="1">
          <p15:clr>
            <a:srgbClr val="F26B43"/>
          </p15:clr>
        </p15:guide>
        <p15:guide id="3" pos="381" userDrawn="1">
          <p15:clr>
            <a:srgbClr val="F26B43"/>
          </p15:clr>
        </p15:guide>
        <p15:guide id="4" orient="horz" pos="1448" userDrawn="1">
          <p15:clr>
            <a:srgbClr val="F26B43"/>
          </p15:clr>
        </p15:guide>
        <p15:guide id="5" orient="horz" pos="5045" userDrawn="1">
          <p15:clr>
            <a:srgbClr val="F26B43"/>
          </p15:clr>
        </p15:guide>
        <p15:guide id="6" pos="5257" userDrawn="1">
          <p15:clr>
            <a:srgbClr val="F26B43"/>
          </p15:clr>
        </p15:guide>
        <p15:guide id="7" pos="5666" userDrawn="1">
          <p15:clr>
            <a:srgbClr val="F26B43"/>
          </p15:clr>
        </p15:guide>
        <p15:guide id="8" pos="5462" userDrawn="1">
          <p15:clr>
            <a:srgbClr val="F26B43"/>
          </p15:clr>
        </p15:guide>
        <p15:guide id="9" orient="horz" pos="952" userDrawn="1">
          <p15:clr>
            <a:srgbClr val="F26B43"/>
          </p15:clr>
        </p15:guide>
        <p15:guide id="10" orient="horz" pos="5431" userDrawn="1">
          <p15:clr>
            <a:srgbClr val="F26B43"/>
          </p15:clr>
        </p15:guide>
        <p15:guide id="11" orient="horz" pos="608" userDrawn="1">
          <p15:clr>
            <a:srgbClr val="F26B43"/>
          </p15:clr>
        </p15:guide>
        <p15:guide id="12" orient="horz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14870" y="3258541"/>
            <a:ext cx="14739224" cy="2090702"/>
          </a:xfrm>
        </p:spPr>
        <p:txBody>
          <a:bodyPr/>
          <a:lstStyle/>
          <a:p>
            <a:r>
              <a:rPr lang="en-US" altLang="zh-CN" sz="5400" dirty="0" smtClean="0">
                <a:solidFill>
                  <a:schemeClr val="tx1"/>
                </a:solidFill>
                <a:latin typeface="+mn-ea"/>
                <a:ea typeface="+mn-ea"/>
              </a:rPr>
              <a:t>  </a:t>
            </a:r>
            <a:r>
              <a:rPr lang="zh-CN" altLang="zh-CN" sz="5400" dirty="0" smtClean="0">
                <a:solidFill>
                  <a:schemeClr val="tx1"/>
                </a:solidFill>
                <a:latin typeface="+mn-ea"/>
                <a:ea typeface="+mn-ea"/>
              </a:rPr>
              <a:t>新型</a:t>
            </a:r>
            <a:r>
              <a:rPr lang="zh-CN" altLang="zh-CN" sz="5400" dirty="0">
                <a:solidFill>
                  <a:schemeClr val="tx1"/>
                </a:solidFill>
                <a:latin typeface="+mn-ea"/>
                <a:ea typeface="+mn-ea"/>
              </a:rPr>
              <a:t>冠状病毒感染的</a:t>
            </a:r>
            <a:r>
              <a:rPr lang="zh-CN" altLang="zh-CN" sz="5400" dirty="0" smtClean="0">
                <a:solidFill>
                  <a:schemeClr val="tx1"/>
                </a:solidFill>
                <a:latin typeface="+mn-ea"/>
                <a:ea typeface="+mn-ea"/>
              </a:rPr>
              <a:t>肺炎诊疗</a:t>
            </a:r>
            <a:r>
              <a:rPr lang="zh-CN" altLang="zh-CN" sz="5400" dirty="0">
                <a:solidFill>
                  <a:schemeClr val="tx1"/>
                </a:solidFill>
                <a:latin typeface="+mn-ea"/>
                <a:ea typeface="+mn-ea"/>
              </a:rPr>
              <a:t>方案（试行）</a:t>
            </a:r>
            <a:r>
              <a:rPr lang="zh-CN" altLang="en-US" sz="5400" dirty="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zh-CN" altLang="en-US" sz="5400" dirty="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5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01040" y="6496050"/>
            <a:ext cx="12138185" cy="1523577"/>
          </a:xfrm>
        </p:spPr>
        <p:txBody>
          <a:bodyPr/>
          <a:lstStyle/>
          <a:p>
            <a:r>
              <a:rPr lang="en-US" altLang="zh-CN" sz="4000" b="1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2020-1-16</a:t>
            </a:r>
            <a:endParaRPr lang="en-US" altLang="zh-CN" sz="40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E2D9D8-11D8-45CC-BC47-D17C2C4E74F9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04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447818" y="531628"/>
            <a:ext cx="15605333" cy="1320118"/>
          </a:xfrm>
        </p:spPr>
        <p:txBody>
          <a:bodyPr/>
          <a:lstStyle/>
          <a:p>
            <a:pPr algn="ctr"/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三、病例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定义 </a:t>
            </a: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>
          <a:xfrm>
            <a:off x="1617401" y="1697639"/>
            <a:ext cx="14990656" cy="6436924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3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（二）</a:t>
            </a:r>
            <a:r>
              <a:rPr lang="zh-CN" altLang="zh-CN" sz="3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确诊</a:t>
            </a:r>
            <a:r>
              <a:rPr lang="zh-CN" altLang="zh-CN" sz="3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病例</a:t>
            </a:r>
          </a:p>
          <a:p>
            <a:pPr marL="774086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观察病例的基础上，采集痰液、咽拭子等呼吸道标本行病毒全基因组测序，与已知的新型冠状病毒高度同源</a:t>
            </a: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3200" b="1" dirty="0" smtClean="0">
              <a:latin typeface="微软雅黑" pitchFamily="34" charset="-122"/>
              <a:ea typeface="微软雅黑" pitchFamily="34" charset="-122"/>
            </a:endParaRPr>
          </a:p>
          <a:p>
            <a:pPr marL="774086" lvl="1" indent="0">
              <a:lnSpc>
                <a:spcPct val="150000"/>
              </a:lnSpc>
              <a:spcBef>
                <a:spcPct val="0"/>
              </a:spcBef>
              <a:buNone/>
            </a:pPr>
            <a:endParaRPr lang="zh-CN" altLang="zh-CN" sz="3200" b="1" dirty="0" smtClean="0">
              <a:latin typeface="微软雅黑" pitchFamily="34" charset="-122"/>
              <a:ea typeface="微软雅黑" pitchFamily="34" charset="-122"/>
            </a:endParaRPr>
          </a:p>
          <a:p>
            <a:pPr marL="0" lvl="1" indent="0">
              <a:lnSpc>
                <a:spcPct val="150000"/>
              </a:lnSpc>
              <a:spcBef>
                <a:spcPts val="1800"/>
              </a:spcBef>
              <a:buNone/>
            </a:pPr>
            <a:r>
              <a:rPr lang="zh-CN" altLang="en-US" sz="3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（三）</a:t>
            </a:r>
            <a:r>
              <a:rPr lang="zh-CN" altLang="zh-CN" sz="3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危重</a:t>
            </a:r>
            <a:r>
              <a:rPr lang="zh-CN" altLang="zh-CN" sz="3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症</a:t>
            </a:r>
            <a:r>
              <a:rPr lang="zh-CN" altLang="zh-CN" sz="3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病例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符合</a:t>
            </a:r>
            <a:r>
              <a:rPr lang="zh-CN" altLang="zh-CN" sz="3200" b="1" dirty="0">
                <a:latin typeface="微软雅黑" pitchFamily="34" charset="-122"/>
                <a:ea typeface="微软雅黑" pitchFamily="34" charset="-122"/>
              </a:rPr>
              <a:t>下列任一</a:t>
            </a: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条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zh-CN" sz="3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548170" lvl="2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呼吸衰竭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3200" b="1" dirty="0" smtClean="0">
              <a:latin typeface="微软雅黑" pitchFamily="34" charset="-122"/>
              <a:ea typeface="微软雅黑" pitchFamily="34" charset="-122"/>
            </a:endParaRPr>
          </a:p>
          <a:p>
            <a:pPr marL="1548170" lvl="2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脓</a:t>
            </a: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毒症休克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3200" b="1" dirty="0" smtClean="0">
              <a:latin typeface="微软雅黑" pitchFamily="34" charset="-122"/>
              <a:ea typeface="微软雅黑" pitchFamily="34" charset="-122"/>
            </a:endParaRPr>
          </a:p>
          <a:p>
            <a:pPr marL="1548170" lvl="2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合并</a:t>
            </a: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其他器官功能衰竭需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ICU</a:t>
            </a: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监护治疗。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1279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802540" y="518186"/>
            <a:ext cx="15607594" cy="1289348"/>
          </a:xfrm>
        </p:spPr>
        <p:txBody>
          <a:bodyPr/>
          <a:lstStyle/>
          <a:p>
            <a:pPr algn="ctr"/>
            <a:r>
              <a:rPr lang="zh-CN" altLang="en-US" sz="5700" dirty="0">
                <a:latin typeface="微软雅黑" pitchFamily="34" charset="-122"/>
                <a:ea typeface="微软雅黑" pitchFamily="34" charset="-122"/>
              </a:rPr>
              <a:t>病例</a:t>
            </a:r>
            <a:r>
              <a:rPr lang="zh-CN" altLang="en-US" sz="5700" dirty="0" smtClean="0">
                <a:latin typeface="微软雅黑" pitchFamily="34" charset="-122"/>
                <a:ea typeface="微软雅黑" pitchFamily="34" charset="-122"/>
              </a:rPr>
              <a:t>介绍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>
          <a:xfrm>
            <a:off x="1461758" y="1786744"/>
            <a:ext cx="14763525" cy="64369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4000" dirty="0"/>
              <a:t> 女，</a:t>
            </a:r>
            <a:r>
              <a:rPr lang="en-US" altLang="zh-CN" sz="4000" dirty="0"/>
              <a:t>49 </a:t>
            </a:r>
            <a:r>
              <a:rPr lang="zh-CN" altLang="zh-CN" sz="4000" dirty="0"/>
              <a:t>岁</a:t>
            </a:r>
            <a:r>
              <a:rPr lang="zh-CN" altLang="en-US" sz="4000" dirty="0"/>
              <a:t>。</a:t>
            </a:r>
            <a:r>
              <a:rPr lang="en-US" altLang="zh-CN" sz="4000" dirty="0"/>
              <a:t>2019.12.29</a:t>
            </a:r>
            <a:r>
              <a:rPr lang="zh-CN" altLang="en-US" sz="4000" dirty="0"/>
              <a:t>入院。</a:t>
            </a:r>
            <a:r>
              <a:rPr lang="zh-CN" altLang="zh-CN" sz="4000" dirty="0"/>
              <a:t>华南海鲜城商户</a:t>
            </a:r>
            <a:r>
              <a:rPr lang="zh-CN" altLang="en-US" sz="4000" dirty="0"/>
              <a:t>。</a:t>
            </a:r>
            <a:endParaRPr lang="en-US" altLang="zh-CN" sz="4000" dirty="0"/>
          </a:p>
          <a:p>
            <a:pPr>
              <a:lnSpc>
                <a:spcPct val="150000"/>
              </a:lnSpc>
            </a:pPr>
            <a:r>
              <a:rPr lang="en-US" altLang="zh-CN" sz="4000" dirty="0" smtClean="0"/>
              <a:t> </a:t>
            </a:r>
            <a:r>
              <a:rPr lang="zh-CN" altLang="zh-CN" sz="4000" dirty="0" smtClean="0"/>
              <a:t>主诉</a:t>
            </a:r>
            <a:r>
              <a:rPr lang="zh-CN" altLang="zh-CN" sz="4000" dirty="0"/>
              <a:t>：间断发热、咳嗽、咳痰、</a:t>
            </a:r>
            <a:r>
              <a:rPr lang="zh-CN" altLang="en-US" sz="4000" dirty="0"/>
              <a:t>憋</a:t>
            </a:r>
            <a:r>
              <a:rPr lang="zh-CN" altLang="zh-CN" sz="4000" dirty="0"/>
              <a:t>气</a:t>
            </a:r>
            <a:r>
              <a:rPr lang="en-US" altLang="zh-CN" sz="4000" dirty="0"/>
              <a:t>1</a:t>
            </a:r>
            <a:r>
              <a:rPr lang="zh-CN" altLang="zh-CN" sz="4000" dirty="0"/>
              <a:t>周</a:t>
            </a:r>
            <a:r>
              <a:rPr lang="zh-CN" altLang="en-US" sz="4000" dirty="0"/>
              <a:t>。</a:t>
            </a:r>
            <a:endParaRPr lang="zh-CN" altLang="zh-CN" sz="4000" dirty="0"/>
          </a:p>
          <a:p>
            <a:pPr>
              <a:lnSpc>
                <a:spcPct val="150000"/>
              </a:lnSpc>
            </a:pPr>
            <a:r>
              <a:rPr lang="en-US" altLang="zh-CN" sz="4000" dirty="0" smtClean="0"/>
              <a:t> </a:t>
            </a:r>
            <a:r>
              <a:rPr lang="zh-CN" altLang="zh-CN" sz="4000" dirty="0" smtClean="0"/>
              <a:t>诊疗</a:t>
            </a:r>
            <a:r>
              <a:rPr lang="zh-CN" altLang="zh-CN" sz="4000" dirty="0"/>
              <a:t>经过：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zh-CN" sz="3400" dirty="0"/>
              <a:t>12</a:t>
            </a:r>
            <a:r>
              <a:rPr lang="zh-CN" altLang="zh-CN" sz="3400" dirty="0"/>
              <a:t>月</a:t>
            </a:r>
            <a:r>
              <a:rPr lang="en-US" altLang="zh-CN" sz="3400" dirty="0"/>
              <a:t>23</a:t>
            </a:r>
            <a:r>
              <a:rPr lang="zh-CN" altLang="zh-CN" sz="3400" dirty="0"/>
              <a:t>日：发热，体温</a:t>
            </a:r>
            <a:r>
              <a:rPr lang="en-US" altLang="zh-CN" sz="3400" dirty="0"/>
              <a:t>37-38</a:t>
            </a:r>
            <a:r>
              <a:rPr lang="zh-CN" altLang="zh-CN" sz="3400" dirty="0"/>
              <a:t>℃，咳嗽，白黏痰</a:t>
            </a:r>
            <a:r>
              <a:rPr lang="zh-CN" altLang="zh-CN" sz="3400" dirty="0" smtClean="0"/>
              <a:t>，伴</a:t>
            </a:r>
            <a:r>
              <a:rPr lang="zh-CN" altLang="zh-CN" sz="3400" dirty="0"/>
              <a:t>胸闷不适，在诊所治疗</a:t>
            </a:r>
            <a:r>
              <a:rPr lang="en-US" altLang="zh-CN" sz="3400" dirty="0"/>
              <a:t>3</a:t>
            </a:r>
            <a:r>
              <a:rPr lang="zh-CN" altLang="zh-CN" sz="3400" dirty="0"/>
              <a:t>天</a:t>
            </a:r>
            <a:r>
              <a:rPr lang="zh-CN" altLang="en-US" sz="3400" dirty="0"/>
              <a:t>。</a:t>
            </a:r>
            <a:endParaRPr lang="zh-CN" altLang="zh-CN" sz="3400" dirty="0"/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zh-CN" sz="3400" dirty="0"/>
              <a:t>12</a:t>
            </a:r>
            <a:r>
              <a:rPr lang="zh-CN" altLang="zh-CN" sz="3400" dirty="0"/>
              <a:t>月</a:t>
            </a:r>
            <a:r>
              <a:rPr lang="en-US" altLang="zh-CN" sz="3400" dirty="0"/>
              <a:t>27</a:t>
            </a:r>
            <a:r>
              <a:rPr lang="zh-CN" altLang="zh-CN" sz="3400" dirty="0"/>
              <a:t>日：发热症状改善，仍咳嗽、咳痰，胸闷、乏力症状未见好转，活动时明显，就诊于某三级医院，</a:t>
            </a:r>
            <a:r>
              <a:rPr lang="en-US" altLang="zh-CN" sz="3400" dirty="0"/>
              <a:t>CT</a:t>
            </a:r>
            <a:r>
              <a:rPr lang="zh-CN" altLang="zh-CN" sz="3400" dirty="0"/>
              <a:t>示肺部感染，间质性肺炎，予抗感染对症治疗</a:t>
            </a:r>
            <a:r>
              <a:rPr lang="zh-CN" altLang="en-US" sz="3400" dirty="0"/>
              <a:t>未见效，以</a:t>
            </a:r>
            <a:r>
              <a:rPr lang="zh-CN" altLang="zh-CN" sz="3400" dirty="0">
                <a:solidFill>
                  <a:srgbClr val="0000FF"/>
                </a:solidFill>
              </a:rPr>
              <a:t>“不明原因肺炎”</a:t>
            </a:r>
            <a:r>
              <a:rPr lang="zh-CN" altLang="zh-CN" sz="3400" dirty="0"/>
              <a:t>转院治疗。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048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3"/>
          <p:cNvSpPr>
            <a:spLocks noGrp="1"/>
          </p:cNvSpPr>
          <p:nvPr>
            <p:ph type="title"/>
          </p:nvPr>
        </p:nvSpPr>
        <p:spPr>
          <a:xfrm>
            <a:off x="866335" y="390596"/>
            <a:ext cx="15607594" cy="1625600"/>
          </a:xfrm>
        </p:spPr>
        <p:txBody>
          <a:bodyPr/>
          <a:lstStyle/>
          <a:p>
            <a:r>
              <a:rPr lang="zh-CN" altLang="en-US" sz="5700" dirty="0">
                <a:latin typeface="微软雅黑" pitchFamily="34" charset="-122"/>
                <a:ea typeface="微软雅黑" pitchFamily="34" charset="-122"/>
              </a:rPr>
              <a:t>病例介绍</a:t>
            </a:r>
            <a:r>
              <a:rPr lang="zh-CN" altLang="en-US" sz="4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6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4600" dirty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dirty="0" smtClean="0"/>
          </a:p>
        </p:txBody>
      </p:sp>
      <p:sp>
        <p:nvSpPr>
          <p:cNvPr id="22531" name="内容占位符 2"/>
          <p:cNvSpPr>
            <a:spLocks noGrp="1"/>
          </p:cNvSpPr>
          <p:nvPr>
            <p:ph sz="half" idx="1"/>
          </p:nvPr>
        </p:nvSpPr>
        <p:spPr>
          <a:xfrm>
            <a:off x="1142782" y="2190781"/>
            <a:ext cx="7299469" cy="6436925"/>
          </a:xfrm>
        </p:spPr>
        <p:txBody>
          <a:bodyPr/>
          <a:lstStyle/>
          <a:p>
            <a:r>
              <a:rPr lang="zh-CN" altLang="en-US" dirty="0" smtClean="0"/>
              <a:t>入院时情况：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 36.7</a:t>
            </a:r>
            <a:r>
              <a:rPr lang="zh-CN" altLang="zh-CN" dirty="0" smtClean="0"/>
              <a:t>℃，</a:t>
            </a:r>
            <a:r>
              <a:rPr lang="en-US" altLang="zh-CN" dirty="0" smtClean="0"/>
              <a:t>HR 86</a:t>
            </a:r>
            <a:r>
              <a:rPr lang="zh-CN" altLang="zh-CN" dirty="0" smtClean="0"/>
              <a:t>次</a:t>
            </a:r>
            <a:r>
              <a:rPr lang="en-US" altLang="zh-CN" dirty="0" smtClean="0"/>
              <a:t>/</a:t>
            </a:r>
            <a:r>
              <a:rPr lang="zh-CN" altLang="zh-CN" dirty="0" smtClean="0"/>
              <a:t>分</a:t>
            </a:r>
            <a:r>
              <a:rPr lang="en-US" altLang="zh-CN" dirty="0" smtClean="0"/>
              <a:t>, </a:t>
            </a:r>
            <a:r>
              <a:rPr lang="en-US" altLang="zh-CN" dirty="0" smtClean="0">
                <a:solidFill>
                  <a:srgbClr val="0000FF"/>
                </a:solidFill>
              </a:rPr>
              <a:t>R 32</a:t>
            </a:r>
            <a:r>
              <a:rPr lang="zh-CN" altLang="zh-CN" dirty="0" smtClean="0">
                <a:solidFill>
                  <a:srgbClr val="0000FF"/>
                </a:solidFill>
              </a:rPr>
              <a:t>次</a:t>
            </a:r>
            <a:r>
              <a:rPr lang="en-US" altLang="zh-CN" dirty="0" smtClean="0">
                <a:solidFill>
                  <a:srgbClr val="0000FF"/>
                </a:solidFill>
              </a:rPr>
              <a:t>/</a:t>
            </a:r>
            <a:r>
              <a:rPr lang="zh-CN" altLang="zh-CN" dirty="0" smtClean="0">
                <a:solidFill>
                  <a:srgbClr val="0000FF"/>
                </a:solidFill>
              </a:rPr>
              <a:t>分</a:t>
            </a:r>
            <a:r>
              <a:rPr lang="zh-CN" altLang="zh-CN" dirty="0" smtClean="0"/>
              <a:t>，</a:t>
            </a:r>
            <a:r>
              <a:rPr lang="en-US" altLang="zh-CN" dirty="0" smtClean="0"/>
              <a:t>BP135 / </a:t>
            </a:r>
            <a:r>
              <a:rPr lang="en-US" altLang="zh-CN" dirty="0" smtClean="0"/>
              <a:t>65mmHg</a:t>
            </a:r>
            <a:r>
              <a:rPr lang="zh-CN" altLang="zh-CN" dirty="0" smtClean="0"/>
              <a:t>，</a:t>
            </a:r>
            <a:r>
              <a:rPr lang="en-US" altLang="zh-CN" b="1" dirty="0" smtClean="0"/>
              <a:t>SaO</a:t>
            </a:r>
            <a:r>
              <a:rPr lang="en-US" altLang="zh-CN" sz="2800" b="1" dirty="0" smtClean="0"/>
              <a:t>2</a:t>
            </a:r>
            <a:r>
              <a:rPr lang="en-US" altLang="zh-CN" b="1" dirty="0" smtClean="0"/>
              <a:t>: 88</a:t>
            </a:r>
            <a:r>
              <a:rPr lang="en-US" altLang="zh-CN" b="1" dirty="0" smtClean="0"/>
              <a:t>%</a:t>
            </a:r>
            <a:r>
              <a:rPr lang="zh-CN" altLang="en-US" dirty="0" smtClean="0"/>
              <a:t>。</a:t>
            </a:r>
            <a:endParaRPr lang="zh-CN" altLang="zh-CN" dirty="0" smtClean="0"/>
          </a:p>
          <a:p>
            <a:pPr lvl="1"/>
            <a:r>
              <a:rPr lang="zh-CN" altLang="zh-CN" dirty="0" smtClean="0"/>
              <a:t>肥胖体型，神清，呼吸急促，口唇无紫绀</a:t>
            </a:r>
            <a:r>
              <a:rPr lang="zh-CN" altLang="en-US" dirty="0" smtClean="0"/>
              <a:t>，</a:t>
            </a:r>
            <a:r>
              <a:rPr lang="zh-CN" altLang="zh-CN" dirty="0" smtClean="0"/>
              <a:t>双肺呼吸音粗，双肺可闻及散在湿性啰音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spcBef>
                <a:spcPts val="1800"/>
              </a:spcBef>
            </a:pPr>
            <a:r>
              <a:rPr lang="zh-CN" altLang="zh-CN" dirty="0" smtClean="0"/>
              <a:t>呼吸道常见病原检测：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甲、乙流核酸、肺炎支原体核酸、肺炎衣原体核酸、嗜肺军团菌核酸、腺病毒核酸、痰普培、痰真菌培养均为阴性。</a:t>
            </a:r>
            <a:endParaRPr lang="en-US" altLang="zh-CN" dirty="0" smtClean="0"/>
          </a:p>
          <a:p>
            <a:endParaRPr lang="zh-CN" altLang="zh-CN" dirty="0" smtClean="0"/>
          </a:p>
          <a:p>
            <a:endParaRPr lang="zh-CN" altLang="en-US" dirty="0" smtClean="0"/>
          </a:p>
        </p:txBody>
      </p:sp>
      <p:sp>
        <p:nvSpPr>
          <p:cNvPr id="22532" name="内容占位符 4"/>
          <p:cNvSpPr>
            <a:spLocks noGrp="1"/>
          </p:cNvSpPr>
          <p:nvPr>
            <p:ph sz="half" idx="2"/>
          </p:nvPr>
        </p:nvSpPr>
        <p:spPr>
          <a:xfrm>
            <a:off x="9079548" y="2214881"/>
            <a:ext cx="8260715" cy="6436924"/>
          </a:xfrm>
        </p:spPr>
        <p:txBody>
          <a:bodyPr/>
          <a:lstStyle/>
          <a:p>
            <a:r>
              <a:rPr lang="zh-CN" altLang="zh-CN" sz="3400" dirty="0"/>
              <a:t>血气（鼻导管吸氧</a:t>
            </a:r>
            <a:r>
              <a:rPr lang="en-US" altLang="zh-CN" sz="3400" dirty="0"/>
              <a:t>5</a:t>
            </a:r>
            <a:r>
              <a:rPr lang="zh-CN" altLang="zh-CN" sz="3400" dirty="0"/>
              <a:t>升</a:t>
            </a:r>
            <a:r>
              <a:rPr lang="en-US" altLang="zh-CN" sz="3400" dirty="0"/>
              <a:t>/</a:t>
            </a:r>
            <a:r>
              <a:rPr lang="zh-CN" altLang="zh-CN" sz="3400" dirty="0"/>
              <a:t>分）</a:t>
            </a:r>
            <a:r>
              <a:rPr lang="zh-CN" altLang="en-US" sz="3400" dirty="0"/>
              <a:t>：</a:t>
            </a:r>
            <a:endParaRPr lang="zh-CN" altLang="zh-CN" sz="3400" dirty="0"/>
          </a:p>
          <a:p>
            <a:pPr lvl="1"/>
            <a:r>
              <a:rPr lang="en-US" altLang="zh-CN" sz="2800" dirty="0"/>
              <a:t>PH:7.50</a:t>
            </a:r>
            <a:r>
              <a:rPr lang="zh-CN" altLang="zh-CN" sz="2800" dirty="0"/>
              <a:t>，</a:t>
            </a:r>
          </a:p>
          <a:p>
            <a:pPr lvl="1"/>
            <a:r>
              <a:rPr lang="en-US" altLang="zh-CN" sz="2800" dirty="0"/>
              <a:t>PCO2:38mmHg</a:t>
            </a:r>
            <a:r>
              <a:rPr lang="zh-CN" altLang="zh-CN" sz="2800" dirty="0" smtClean="0"/>
              <a:t>，</a:t>
            </a:r>
            <a:r>
              <a:rPr lang="en-US" altLang="zh-CN" sz="2800" dirty="0" smtClean="0">
                <a:solidFill>
                  <a:srgbClr val="0000FF"/>
                </a:solidFill>
              </a:rPr>
              <a:t>PO2:70mmHg</a:t>
            </a:r>
            <a:r>
              <a:rPr lang="zh-CN" altLang="zh-CN" sz="2800" dirty="0">
                <a:solidFill>
                  <a:srgbClr val="0000FF"/>
                </a:solidFill>
              </a:rPr>
              <a:t>，</a:t>
            </a:r>
          </a:p>
          <a:p>
            <a:pPr lvl="1"/>
            <a:r>
              <a:rPr lang="en-US" altLang="zh-CN" sz="2800" dirty="0"/>
              <a:t>cLac:1.6mmol/l</a:t>
            </a:r>
            <a:r>
              <a:rPr lang="zh-CN" altLang="zh-CN" sz="2800" dirty="0"/>
              <a:t>，</a:t>
            </a:r>
          </a:p>
          <a:p>
            <a:pPr lvl="1"/>
            <a:r>
              <a:rPr lang="en-US" altLang="zh-CN" sz="2800" dirty="0"/>
              <a:t>HCO3-:29.6mmol/L</a:t>
            </a:r>
            <a:r>
              <a:rPr lang="zh-CN" altLang="zh-CN" sz="2800" dirty="0"/>
              <a:t>，</a:t>
            </a:r>
          </a:p>
          <a:p>
            <a:pPr lvl="1"/>
            <a:r>
              <a:rPr lang="en-US" altLang="zh-CN" sz="2800" dirty="0"/>
              <a:t>BE:6.4mmol/l.</a:t>
            </a:r>
            <a:endParaRPr lang="zh-CN" altLang="zh-CN" sz="2800" dirty="0"/>
          </a:p>
          <a:p>
            <a:pPr lvl="1"/>
            <a:r>
              <a:rPr lang="en-US" altLang="zh-CN" sz="2800" dirty="0"/>
              <a:t>P/F</a:t>
            </a:r>
            <a:r>
              <a:rPr lang="zh-CN" altLang="zh-CN" sz="2800" dirty="0"/>
              <a:t>指数：</a:t>
            </a:r>
            <a:r>
              <a:rPr lang="en-US" altLang="zh-CN" sz="2800" dirty="0"/>
              <a:t>175</a:t>
            </a:r>
          </a:p>
          <a:p>
            <a:pPr>
              <a:spcBef>
                <a:spcPts val="1200"/>
              </a:spcBef>
            </a:pPr>
            <a:r>
              <a:rPr lang="zh-CN" altLang="zh-CN" dirty="0" smtClean="0"/>
              <a:t>入院诊断：</a:t>
            </a:r>
          </a:p>
          <a:p>
            <a:pPr marL="0" lvl="1" indent="0">
              <a:buNone/>
            </a:pPr>
            <a:r>
              <a:rPr lang="en-US" altLang="zh-CN" sz="3200" dirty="0" smtClean="0"/>
              <a:t>    </a:t>
            </a:r>
            <a:r>
              <a:rPr lang="zh-CN" altLang="zh-CN" sz="3200" dirty="0" smtClean="0"/>
              <a:t>重</a:t>
            </a:r>
            <a:r>
              <a:rPr lang="zh-CN" altLang="zh-CN" sz="3200" dirty="0" smtClean="0"/>
              <a:t>症肺炎 （病毒性肺炎</a:t>
            </a:r>
            <a:r>
              <a:rPr lang="en-US" altLang="zh-CN" sz="3200" dirty="0" smtClean="0"/>
              <a:t>?</a:t>
            </a:r>
            <a:r>
              <a:rPr lang="zh-CN" altLang="zh-CN" sz="3200" dirty="0" smtClean="0"/>
              <a:t>）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ARDS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zh-CN" sz="3200" b="1" dirty="0" smtClean="0"/>
              <a:t>重症监护，氧疗，对症支持治疗</a:t>
            </a:r>
          </a:p>
          <a:p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2633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866335" y="390596"/>
            <a:ext cx="15607594" cy="1625600"/>
          </a:xfrm>
        </p:spPr>
        <p:txBody>
          <a:bodyPr/>
          <a:lstStyle/>
          <a:p>
            <a:endParaRPr lang="zh-CN" altLang="en-US" smtClean="0"/>
          </a:p>
        </p:txBody>
      </p:sp>
      <p:pic>
        <p:nvPicPr>
          <p:cNvPr id="23555" name="Picture 2" descr="C:\Users\lxw\Desktop\1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5797430" cy="4978401"/>
          </a:xfrm>
          <a:noFill/>
        </p:spPr>
      </p:pic>
      <p:pic>
        <p:nvPicPr>
          <p:cNvPr id="23556" name="Picture 5" descr="C:\Users\lxw\Desktop\2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01955" y="1395307"/>
            <a:ext cx="5740880" cy="5323840"/>
          </a:xfrm>
          <a:noFill/>
        </p:spPr>
      </p:pic>
      <p:pic>
        <p:nvPicPr>
          <p:cNvPr id="23557" name="Picture 6" descr="C:\Users\lxw\Desktop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2834" y="2623538"/>
            <a:ext cx="5797429" cy="564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矩形 4"/>
          <p:cNvSpPr>
            <a:spLocks noChangeArrowheads="1"/>
          </p:cNvSpPr>
          <p:nvPr/>
        </p:nvSpPr>
        <p:spPr bwMode="auto">
          <a:xfrm>
            <a:off x="13804617" y="8358293"/>
            <a:ext cx="1273863" cy="76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201" tIns="65101" rIns="130201" bIns="6510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1-11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33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866335" y="390596"/>
            <a:ext cx="15607594" cy="1625600"/>
          </a:xfrm>
        </p:spPr>
        <p:txBody>
          <a:bodyPr/>
          <a:lstStyle/>
          <a:p>
            <a:r>
              <a:rPr lang="zh-CN" altLang="en-US" sz="5700">
                <a:latin typeface="微软雅黑" pitchFamily="34" charset="-122"/>
                <a:ea typeface="微软雅黑" pitchFamily="34" charset="-122"/>
              </a:rPr>
              <a:t>病例介绍</a:t>
            </a:r>
            <a:r>
              <a:rPr lang="zh-CN" altLang="en-US" sz="460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60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460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mtClean="0"/>
          </a:p>
        </p:txBody>
      </p:sp>
      <p:pic>
        <p:nvPicPr>
          <p:cNvPr id="24579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6099" y="2009423"/>
            <a:ext cx="7559504" cy="59402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68344" y="2009423"/>
            <a:ext cx="7842251" cy="59402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45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769070" y="474133"/>
            <a:ext cx="15607594" cy="1625600"/>
          </a:xfrm>
        </p:spPr>
        <p:txBody>
          <a:bodyPr/>
          <a:lstStyle/>
          <a:p>
            <a:pPr algn="ctr"/>
            <a:r>
              <a:rPr lang="zh-CN" altLang="en-US" sz="5700" dirty="0">
                <a:latin typeface="微软雅黑" pitchFamily="34" charset="-122"/>
                <a:ea typeface="微软雅黑" pitchFamily="34" charset="-122"/>
              </a:rPr>
              <a:t>病例介绍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） 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>
          <a:xfrm>
            <a:off x="1251357" y="1782700"/>
            <a:ext cx="14463564" cy="6436924"/>
          </a:xfrm>
        </p:spPr>
        <p:txBody>
          <a:bodyPr/>
          <a:lstStyle/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男, 61 岁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常年在武汉市华南</a:t>
            </a:r>
            <a:r>
              <a:rPr lang="zh-CN" altLang="zh-CN" sz="2800" u="sng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海鲜批发市场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采购货物，有冷冻禽类接触史。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主诉：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发热、咳嗽11日，加重并呼吸困难4天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2019年12月20日左右发热，咳嗽、咳白粘痰，并倦怠无力、食欲减退，在社区门诊接受抗病毒、抗细菌治疗（具体不详）6天，病情无明显好转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12月27日病情加重，感胸闷、心慌、气喘、呼吸困难，并头痛、眩晕，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收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住院治疗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zh-CN" altLang="zh-CN" sz="2800" dirty="0">
                <a:latin typeface="微软雅黑" pitchFamily="34" charset="-122"/>
                <a:ea typeface="微软雅黑" pitchFamily="34" charset="-122"/>
                <a:sym typeface="+mn-ea"/>
              </a:rPr>
              <a:t>12月28日3:00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因病情进行性加重，转入ICU，接受抗病毒、抗细菌、化痰、平喘、对症等治疗，病情仍无好转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12月30日14:30患者呼吸困难加重，诊断呼吸衰竭，接受气管插管、呼吸机通气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zh-CN" altLang="zh-CN" sz="2800" dirty="0">
                <a:latin typeface="微软雅黑" pitchFamily="34" charset="-122"/>
                <a:ea typeface="微软雅黑" pitchFamily="34" charset="-122"/>
                <a:sym typeface="+mn-ea"/>
              </a:rPr>
              <a:t>12月31日22:00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因考虑病毒性肺炎、呼吸衰竭，于转入武汉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定点</a:t>
            </a:r>
            <a:r>
              <a:rPr lang="zh-CN" altLang="zh-CN" sz="2800" dirty="0" smtClean="0">
                <a:latin typeface="微软雅黑" pitchFamily="34" charset="-122"/>
                <a:ea typeface="微软雅黑" pitchFamily="34" charset="-122"/>
              </a:rPr>
              <a:t>医院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sz="2800" dirty="0" smtClean="0">
                <a:latin typeface="微软雅黑" pitchFamily="34" charset="-122"/>
                <a:ea typeface="微软雅黑" pitchFamily="34" charset="-122"/>
              </a:rPr>
              <a:t>ICU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195694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866335" y="390596"/>
            <a:ext cx="15607594" cy="1625600"/>
          </a:xfrm>
        </p:spPr>
        <p:txBody>
          <a:bodyPr/>
          <a:lstStyle/>
          <a:p>
            <a:pPr algn="ctr"/>
            <a:r>
              <a:rPr lang="zh-CN" altLang="en-US" sz="5700" dirty="0">
                <a:latin typeface="微软雅黑" pitchFamily="34" charset="-122"/>
                <a:ea typeface="微软雅黑" pitchFamily="34" charset="-122"/>
              </a:rPr>
              <a:t>病例介绍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5700" dirty="0"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9460" y="2275841"/>
            <a:ext cx="15474469" cy="6436925"/>
          </a:xfrm>
        </p:spPr>
        <p:txBody>
          <a:bodyPr>
            <a:normAutofit fontScale="95000"/>
          </a:bodyPr>
          <a:lstStyle/>
          <a:p>
            <a:pPr>
              <a:defRPr/>
            </a:pPr>
            <a:r>
              <a:rPr lang="zh-CN" altLang="zh-CN" sz="3600" dirty="0" smtClean="0"/>
              <a:t>入院时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zh-CN" sz="3600" dirty="0" smtClean="0"/>
              <a:t>T : 36℃，HR : 118次/分</a:t>
            </a:r>
            <a:r>
              <a:rPr lang="zh-CN" altLang="zh-CN" sz="3600" dirty="0" smtClean="0"/>
              <a:t>,</a:t>
            </a:r>
            <a:r>
              <a:rPr lang="en-US" altLang="zh-CN" sz="3600" dirty="0" smtClean="0"/>
              <a:t> </a:t>
            </a:r>
            <a:r>
              <a:rPr lang="zh-CN" altLang="zh-CN" sz="3600" dirty="0" smtClean="0">
                <a:solidFill>
                  <a:srgbClr val="0000FF"/>
                </a:solidFill>
              </a:rPr>
              <a:t>R </a:t>
            </a:r>
            <a:r>
              <a:rPr lang="zh-CN" altLang="zh-CN" sz="3600" dirty="0" smtClean="0">
                <a:solidFill>
                  <a:srgbClr val="0000FF"/>
                </a:solidFill>
              </a:rPr>
              <a:t>: 38次/分</a:t>
            </a:r>
            <a:r>
              <a:rPr lang="zh-CN" altLang="zh-CN" sz="3600" dirty="0" smtClean="0"/>
              <a:t>，</a:t>
            </a:r>
            <a:endParaRPr lang="en-US" altLang="zh-CN" sz="3600" dirty="0" smtClean="0"/>
          </a:p>
          <a:p>
            <a:pPr lvl="1">
              <a:lnSpc>
                <a:spcPct val="150000"/>
              </a:lnSpc>
              <a:defRPr/>
            </a:pPr>
            <a:r>
              <a:rPr lang="zh-CN" altLang="zh-CN" sz="3600" dirty="0" smtClean="0"/>
              <a:t>BP </a:t>
            </a:r>
            <a:r>
              <a:rPr lang="zh-CN" altLang="zh-CN" sz="3600" dirty="0" smtClean="0"/>
              <a:t>: 167/ 86mmHg</a:t>
            </a:r>
            <a:r>
              <a:rPr lang="zh-CN" altLang="zh-CN" sz="3600" dirty="0" smtClean="0">
                <a:solidFill>
                  <a:srgbClr val="FF0000"/>
                </a:solidFill>
              </a:rPr>
              <a:t>（去甲肾上腺素静脉泵入，不稳定，间断测不出</a:t>
            </a:r>
            <a:r>
              <a:rPr lang="zh-CN" altLang="zh-CN" sz="3600" dirty="0" smtClean="0"/>
              <a:t>）, </a:t>
            </a:r>
            <a:endParaRPr lang="en-US" altLang="zh-CN" sz="3600" dirty="0" smtClean="0"/>
          </a:p>
          <a:p>
            <a:pPr lvl="1">
              <a:lnSpc>
                <a:spcPct val="150000"/>
              </a:lnSpc>
              <a:defRPr/>
            </a:pPr>
            <a:r>
              <a:rPr lang="zh-CN" altLang="zh-CN" sz="3600" dirty="0" smtClean="0"/>
              <a:t>神志</a:t>
            </a:r>
            <a:r>
              <a:rPr lang="zh-CN" altLang="zh-CN" sz="3600" dirty="0" smtClean="0"/>
              <a:t>处于</a:t>
            </a:r>
            <a:r>
              <a:rPr lang="zh-CN" altLang="zh-CN" sz="3600" dirty="0" smtClean="0">
                <a:solidFill>
                  <a:srgbClr val="0000FF"/>
                </a:solidFill>
              </a:rPr>
              <a:t>昏迷状态</a:t>
            </a:r>
            <a:r>
              <a:rPr lang="zh-CN" altLang="zh-CN" sz="3600" dirty="0" smtClean="0"/>
              <a:t>，烦躁，呼之不应，痛刺激无明显反应，GCS评分5</a:t>
            </a:r>
            <a:r>
              <a:rPr lang="zh-CN" altLang="zh-CN" sz="3600" dirty="0" smtClean="0"/>
              <a:t>，</a:t>
            </a:r>
            <a:endParaRPr lang="en-US" altLang="zh-CN" sz="3600" dirty="0" smtClean="0"/>
          </a:p>
          <a:p>
            <a:pPr lvl="1">
              <a:lnSpc>
                <a:spcPct val="150000"/>
              </a:lnSpc>
              <a:defRPr/>
            </a:pPr>
            <a:r>
              <a:rPr lang="zh-CN" altLang="zh-CN" sz="3600" dirty="0" smtClean="0"/>
              <a:t>全身</a:t>
            </a:r>
            <a:r>
              <a:rPr lang="zh-CN" altLang="zh-CN" sz="3600" dirty="0" smtClean="0"/>
              <a:t>湿冷，唇紫绀，颈强直，3指</a:t>
            </a:r>
            <a:r>
              <a:rPr lang="zh-CN" altLang="zh-CN" sz="3600" dirty="0" smtClean="0"/>
              <a:t>，</a:t>
            </a:r>
            <a:endParaRPr lang="en-US" altLang="zh-CN" sz="3600" dirty="0" smtClean="0"/>
          </a:p>
          <a:p>
            <a:pPr lvl="1">
              <a:lnSpc>
                <a:spcPct val="150000"/>
              </a:lnSpc>
              <a:defRPr/>
            </a:pPr>
            <a:r>
              <a:rPr lang="zh-CN" altLang="zh-CN" sz="3600" dirty="0" smtClean="0"/>
              <a:t>双</a:t>
            </a:r>
            <a:r>
              <a:rPr lang="zh-CN" altLang="zh-CN" sz="3600" dirty="0" smtClean="0"/>
              <a:t>肺呼吸音低弱，双下肺可闻及少量细湿罗音，心律齐</a:t>
            </a:r>
            <a:r>
              <a:rPr lang="zh-CN" altLang="zh-CN" sz="3600" dirty="0" smtClean="0"/>
              <a:t>，</a:t>
            </a:r>
            <a:endParaRPr lang="en-US" altLang="zh-CN" sz="3600" dirty="0" smtClean="0"/>
          </a:p>
          <a:p>
            <a:pPr lvl="1">
              <a:lnSpc>
                <a:spcPct val="150000"/>
              </a:lnSpc>
              <a:defRPr/>
            </a:pPr>
            <a:r>
              <a:rPr lang="zh-CN" altLang="zh-CN" sz="3600" dirty="0" smtClean="0"/>
              <a:t>腹</a:t>
            </a:r>
            <a:r>
              <a:rPr lang="zh-CN" altLang="zh-CN" sz="3600" dirty="0" smtClean="0"/>
              <a:t>软，无压痛、反跳痛。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5395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845069" y="390596"/>
            <a:ext cx="15607594" cy="1625600"/>
          </a:xfrm>
        </p:spPr>
        <p:txBody>
          <a:bodyPr/>
          <a:lstStyle/>
          <a:p>
            <a:pPr algn="ctr"/>
            <a:r>
              <a:rPr lang="zh-CN" altLang="en-US" sz="5700" dirty="0">
                <a:latin typeface="微软雅黑" pitchFamily="34" charset="-122"/>
                <a:ea typeface="微软雅黑" pitchFamily="34" charset="-122"/>
              </a:rPr>
              <a:t>病例介绍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49109" y="2147777"/>
            <a:ext cx="7659031" cy="6820171"/>
          </a:xfrm>
        </p:spPr>
        <p:txBody>
          <a:bodyPr>
            <a:normAutofit fontScale="87500" lnSpcReduction="10000"/>
          </a:bodyPr>
          <a:lstStyle/>
          <a:p>
            <a:pPr>
              <a:defRPr/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入院时血气分析（100%氧浓度）：</a:t>
            </a:r>
          </a:p>
          <a:p>
            <a:pPr lvl="1">
              <a:spcBef>
                <a:spcPts val="1800"/>
              </a:spcBef>
              <a:defRPr/>
            </a:pPr>
            <a:r>
              <a:rPr lang="en-US" altLang="zh-CN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PH  </a:t>
            </a:r>
            <a:r>
              <a:rPr lang="zh-CN" altLang="zh-CN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zh-CN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.04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，</a:t>
            </a:r>
          </a:p>
          <a:p>
            <a:pPr lvl="1">
              <a:defRPr/>
            </a:pP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PCO</a:t>
            </a:r>
            <a:r>
              <a:rPr lang="zh-CN" altLang="zh-CN" sz="27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52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毫米汞柱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，</a:t>
            </a:r>
          </a:p>
          <a:p>
            <a:pPr lvl="1">
              <a:defRPr/>
            </a:pP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PO</a:t>
            </a:r>
            <a:r>
              <a:rPr lang="zh-CN" altLang="zh-CN" sz="27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34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毫米汞柱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，</a:t>
            </a:r>
          </a:p>
          <a:p>
            <a:pPr lvl="1">
              <a:defRPr/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na 133毫米汞柱，</a:t>
            </a:r>
          </a:p>
          <a:p>
            <a:pPr lvl="1">
              <a:defRPr/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k 3.0毫米汞柱，</a:t>
            </a:r>
          </a:p>
          <a:p>
            <a:pPr lvl="1">
              <a:defRPr/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葡萄糖20毫摩尔/升，</a:t>
            </a:r>
          </a:p>
          <a:p>
            <a:pPr lvl="1">
              <a:defRPr/>
            </a:pPr>
            <a:r>
              <a:rPr lang="zh-CN" altLang="zh-CN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乳酸 14.2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毫摩尔/升，</a:t>
            </a:r>
          </a:p>
          <a:p>
            <a:pPr lvl="1">
              <a:defRPr/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钙 0.94毫摩尔/升，</a:t>
            </a:r>
          </a:p>
          <a:p>
            <a:pPr lvl="1">
              <a:defRPr/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碳酸氢根14.1毫摩尔/升，</a:t>
            </a:r>
          </a:p>
          <a:p>
            <a:pPr lvl="1">
              <a:defRPr/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be -16.5毫摩尔/升，</a:t>
            </a:r>
          </a:p>
          <a:p>
            <a:pPr lvl="1">
              <a:defRPr/>
            </a:pP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SO</a:t>
            </a:r>
            <a:r>
              <a:rPr lang="zh-CN" altLang="zh-CN" sz="23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37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%</a:t>
            </a:r>
            <a:r>
              <a:rPr lang="zh-CN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lvl="1">
              <a:defRPr/>
            </a:pPr>
            <a:r>
              <a:rPr lang="zh-CN" altLang="zh-CN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氧合指数 34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dirty="0" smtClean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27652" name="内容占位符 3"/>
          <p:cNvSpPr>
            <a:spLocks noGrp="1"/>
          </p:cNvSpPr>
          <p:nvPr>
            <p:ph sz="half" idx="2"/>
          </p:nvPr>
        </p:nvSpPr>
        <p:spPr>
          <a:xfrm>
            <a:off x="9091345" y="2424696"/>
            <a:ext cx="7659031" cy="6436925"/>
          </a:xfrm>
        </p:spPr>
        <p:txBody>
          <a:bodyPr/>
          <a:lstStyle/>
          <a:p>
            <a:r>
              <a:rPr lang="zh-CN" altLang="en-US" dirty="0" smtClean="0"/>
              <a:t>            入院</a:t>
            </a:r>
            <a:r>
              <a:rPr lang="zh-CN" altLang="en-US" dirty="0" smtClean="0"/>
              <a:t>诊断</a:t>
            </a:r>
            <a:endParaRPr lang="en-US" altLang="zh-CN" dirty="0" smtClean="0"/>
          </a:p>
          <a:p>
            <a:pPr lvl="1">
              <a:spcBef>
                <a:spcPts val="1800"/>
              </a:spcBef>
            </a:pPr>
            <a:r>
              <a:rPr lang="zh-CN" altLang="en-US" dirty="0" smtClean="0"/>
              <a:t>呼吸衰竭。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重症肺炎。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ARDS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休克。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急性肾损伤。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心肌损伤、心功能不全。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严重酸碱平衡-电解质紊乱。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284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866335" y="390596"/>
            <a:ext cx="15607594" cy="1625600"/>
          </a:xfrm>
        </p:spPr>
        <p:txBody>
          <a:bodyPr/>
          <a:lstStyle/>
          <a:p>
            <a:pPr algn="ctr"/>
            <a:r>
              <a:rPr lang="zh-CN" altLang="en-US" sz="5700" dirty="0">
                <a:latin typeface="微软雅黑" pitchFamily="34" charset="-122"/>
                <a:ea typeface="微软雅黑" pitchFamily="34" charset="-122"/>
              </a:rPr>
              <a:t>病例介绍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6335" y="2275841"/>
            <a:ext cx="15607594" cy="64369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 smtClean="0"/>
              <a:t>全血细胞计数</a:t>
            </a:r>
            <a:r>
              <a:rPr lang="en-US" altLang="zh-CN" dirty="0" smtClean="0"/>
              <a:t>+</a:t>
            </a:r>
            <a:r>
              <a:rPr lang="zh-CN" altLang="en-US" dirty="0" smtClean="0"/>
              <a:t>五分类</a:t>
            </a:r>
            <a:r>
              <a:rPr lang="en-US" altLang="zh-CN" dirty="0" smtClean="0"/>
              <a:t>[2020-01-01 06:01:38]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Rh</a:t>
            </a:r>
            <a:r>
              <a:rPr lang="zh-CN" altLang="en-US" dirty="0" smtClean="0"/>
              <a:t>血型</a:t>
            </a:r>
            <a:r>
              <a:rPr lang="en-US" altLang="zh-CN" dirty="0" smtClean="0"/>
              <a:t>:</a:t>
            </a:r>
            <a:r>
              <a:rPr lang="zh-CN" altLang="en-US" dirty="0" smtClean="0"/>
              <a:t>阳性</a:t>
            </a:r>
            <a:r>
              <a:rPr lang="en-US" altLang="zh-CN" dirty="0" smtClean="0"/>
              <a:t>;</a:t>
            </a:r>
            <a:r>
              <a:rPr lang="zh-CN" altLang="en-US" dirty="0" smtClean="0"/>
              <a:t>白细胞计数</a:t>
            </a:r>
            <a:r>
              <a:rPr lang="en-US" altLang="zh-CN" dirty="0" smtClean="0"/>
              <a:t>:17.96×10^9/L↑;ABO</a:t>
            </a:r>
            <a:r>
              <a:rPr lang="zh-CN" altLang="en-US" dirty="0" smtClean="0"/>
              <a:t>血型鉴定</a:t>
            </a:r>
            <a:r>
              <a:rPr lang="en-US" altLang="zh-CN" dirty="0" smtClean="0"/>
              <a:t>:B</a:t>
            </a:r>
            <a:r>
              <a:rPr lang="zh-CN" altLang="en-US" dirty="0" smtClean="0"/>
              <a:t>型</a:t>
            </a:r>
            <a:r>
              <a:rPr lang="en-US" altLang="zh-CN" dirty="0" smtClean="0"/>
              <a:t>;</a:t>
            </a:r>
            <a:r>
              <a:rPr lang="zh-CN" altLang="en-US" dirty="0" smtClean="0"/>
              <a:t>红细胞计数</a:t>
            </a:r>
            <a:r>
              <a:rPr lang="en-US" altLang="zh-CN" dirty="0" smtClean="0"/>
              <a:t>:3.89×10^12/L↓;</a:t>
            </a:r>
            <a:r>
              <a:rPr lang="zh-CN" altLang="en-US" dirty="0" smtClean="0"/>
              <a:t>血红蛋白浓度</a:t>
            </a:r>
            <a:r>
              <a:rPr lang="en-US" altLang="zh-CN" dirty="0" smtClean="0"/>
              <a:t>:109g/L↓;</a:t>
            </a:r>
            <a:r>
              <a:rPr lang="zh-CN" altLang="en-US" dirty="0" smtClean="0"/>
              <a:t>红细胞压积</a:t>
            </a:r>
            <a:r>
              <a:rPr lang="en-US" altLang="zh-CN" dirty="0" smtClean="0"/>
              <a:t>:34.8%↓;</a:t>
            </a:r>
            <a:r>
              <a:rPr lang="zh-CN" altLang="en-US" dirty="0" smtClean="0"/>
              <a:t>血小板计数</a:t>
            </a:r>
            <a:r>
              <a:rPr lang="en-US" altLang="zh-CN" dirty="0" smtClean="0"/>
              <a:t>:315×10^9/L;</a:t>
            </a:r>
            <a:r>
              <a:rPr lang="zh-CN" altLang="en-US" dirty="0" smtClean="0"/>
              <a:t>平均红细胞体积</a:t>
            </a:r>
            <a:r>
              <a:rPr lang="en-US" altLang="zh-CN" dirty="0" smtClean="0"/>
              <a:t>:89.5fL;</a:t>
            </a:r>
            <a:r>
              <a:rPr lang="zh-CN" altLang="en-US" dirty="0" smtClean="0"/>
              <a:t>平均红细胞血红蛋白量</a:t>
            </a:r>
            <a:r>
              <a:rPr lang="en-US" altLang="zh-CN" dirty="0" smtClean="0"/>
              <a:t>:28.0pg;</a:t>
            </a:r>
            <a:r>
              <a:rPr lang="zh-CN" altLang="en-US" dirty="0" smtClean="0"/>
              <a:t>平均红细胞血红蛋白浓度</a:t>
            </a:r>
            <a:r>
              <a:rPr lang="en-US" altLang="zh-CN" dirty="0" smtClean="0"/>
              <a:t>:313g/L↓;</a:t>
            </a:r>
            <a:r>
              <a:rPr lang="zh-CN" altLang="en-US" dirty="0" smtClean="0"/>
              <a:t>中性粒细胞百分数</a:t>
            </a:r>
            <a:r>
              <a:rPr lang="en-US" altLang="zh-CN" dirty="0" smtClean="0"/>
              <a:t>:90.2%↑;</a:t>
            </a:r>
            <a:r>
              <a:rPr lang="zh-CN" altLang="en-US" dirty="0" smtClean="0"/>
              <a:t>淋巴细胞百分数</a:t>
            </a:r>
            <a:r>
              <a:rPr lang="en-US" altLang="zh-CN" dirty="0" smtClean="0"/>
              <a:t>:6.7%↓;</a:t>
            </a:r>
            <a:r>
              <a:rPr lang="zh-CN" altLang="en-US" dirty="0" smtClean="0"/>
              <a:t>单核细胞百分数</a:t>
            </a:r>
            <a:r>
              <a:rPr lang="en-US" altLang="zh-CN" dirty="0" smtClean="0"/>
              <a:t>:2.8%↓;</a:t>
            </a:r>
            <a:r>
              <a:rPr lang="zh-CN" altLang="en-US" dirty="0" smtClean="0"/>
              <a:t>嗜酸性粒细胞百分数</a:t>
            </a:r>
            <a:r>
              <a:rPr lang="en-US" altLang="zh-CN" dirty="0" smtClean="0"/>
              <a:t>:0.0%↓;</a:t>
            </a:r>
            <a:r>
              <a:rPr lang="zh-CN" altLang="en-US" dirty="0" smtClean="0"/>
              <a:t>嗜碱性粒细胞百分数</a:t>
            </a:r>
            <a:r>
              <a:rPr lang="en-US" altLang="zh-CN" dirty="0" smtClean="0"/>
              <a:t>:0.3%;</a:t>
            </a:r>
            <a:r>
              <a:rPr lang="zh-CN" altLang="en-US" dirty="0" smtClean="0"/>
              <a:t>中性粒细胞绝对值</a:t>
            </a:r>
            <a:r>
              <a:rPr lang="en-US" altLang="zh-CN" dirty="0" smtClean="0"/>
              <a:t>:16.21×10^9/L↑;</a:t>
            </a:r>
            <a:r>
              <a:rPr lang="zh-CN" altLang="en-US" dirty="0" smtClean="0"/>
              <a:t>淋巴细胞绝对值</a:t>
            </a:r>
            <a:r>
              <a:rPr lang="en-US" altLang="zh-CN" dirty="0" smtClean="0"/>
              <a:t>:1.21×10^9/L;</a:t>
            </a:r>
            <a:r>
              <a:rPr lang="zh-CN" altLang="en-US" dirty="0" smtClean="0"/>
              <a:t>单核细胞绝对值</a:t>
            </a:r>
            <a:r>
              <a:rPr lang="en-US" altLang="zh-CN" dirty="0" smtClean="0"/>
              <a:t>:0.49×10^9/L;</a:t>
            </a:r>
            <a:r>
              <a:rPr lang="zh-CN" altLang="en-US" dirty="0" smtClean="0"/>
              <a:t>嗜酸性粒细胞绝对值</a:t>
            </a:r>
            <a:r>
              <a:rPr lang="en-US" altLang="zh-CN" dirty="0" smtClean="0"/>
              <a:t>:0.00×10^9/L↓;</a:t>
            </a:r>
            <a:r>
              <a:rPr lang="zh-CN" altLang="en-US" dirty="0" smtClean="0"/>
              <a:t>嗜碱性粒细胞绝对值</a:t>
            </a:r>
            <a:r>
              <a:rPr lang="en-US" altLang="zh-CN" dirty="0" smtClean="0"/>
              <a:t>:0.05×10^9/L;RDW-CV:13.8%;</a:t>
            </a:r>
            <a:r>
              <a:rPr lang="zh-CN" altLang="en-US" dirty="0" smtClean="0"/>
              <a:t>红细胞分布宽度</a:t>
            </a:r>
            <a:r>
              <a:rPr lang="en-US" altLang="zh-CN" dirty="0" smtClean="0"/>
              <a:t>:43.8fL;</a:t>
            </a:r>
            <a:r>
              <a:rPr lang="zh-CN" altLang="en-US" dirty="0" smtClean="0"/>
              <a:t>血小板分布宽度</a:t>
            </a:r>
            <a:r>
              <a:rPr lang="en-US" altLang="zh-CN" dirty="0" smtClean="0"/>
              <a:t>:16.8%;</a:t>
            </a:r>
            <a:r>
              <a:rPr lang="zh-CN" altLang="en-US" dirty="0" smtClean="0"/>
              <a:t>平均血小板体积</a:t>
            </a:r>
            <a:r>
              <a:rPr lang="en-US" altLang="zh-CN" dirty="0" smtClean="0"/>
              <a:t>:9.9fL;</a:t>
            </a:r>
            <a:r>
              <a:rPr lang="zh-CN" altLang="en-US" dirty="0" smtClean="0"/>
              <a:t>血小板压积</a:t>
            </a:r>
            <a:r>
              <a:rPr lang="en-US" altLang="zh-CN" dirty="0" smtClean="0"/>
              <a:t>:0.31 ;</a:t>
            </a:r>
            <a:r>
              <a:rPr lang="zh-CN" altLang="en-US" dirty="0" smtClean="0"/>
              <a:t>未成熟粒细胞百分比</a:t>
            </a:r>
            <a:r>
              <a:rPr lang="en-US" altLang="zh-CN" dirty="0" smtClean="0"/>
              <a:t>:0.5%;</a:t>
            </a:r>
            <a:r>
              <a:rPr lang="zh-CN" altLang="en-US" dirty="0" smtClean="0"/>
              <a:t>未成熟粒细胞计数</a:t>
            </a:r>
            <a:r>
              <a:rPr lang="en-US" altLang="zh-CN" dirty="0" smtClean="0"/>
              <a:t>:0.08×10^9/L;</a:t>
            </a:r>
          </a:p>
          <a:p>
            <a:pPr>
              <a:defRPr/>
            </a:pPr>
            <a:endParaRPr lang="zh-CN" altLang="en-US" dirty="0"/>
          </a:p>
        </p:txBody>
      </p:sp>
      <p:pic>
        <p:nvPicPr>
          <p:cNvPr id="2867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" y="2208107"/>
            <a:ext cx="15428898" cy="6734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095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>
          <a:xfrm>
            <a:off x="866335" y="390596"/>
            <a:ext cx="15607594" cy="1625600"/>
          </a:xfrm>
        </p:spPr>
        <p:txBody>
          <a:bodyPr/>
          <a:lstStyle/>
          <a:p>
            <a:pPr algn="ctr"/>
            <a:r>
              <a:rPr lang="zh-CN" altLang="en-US" sz="5700" dirty="0">
                <a:latin typeface="微软雅黑" pitchFamily="34" charset="-122"/>
                <a:ea typeface="微软雅黑" pitchFamily="34" charset="-122"/>
              </a:rPr>
              <a:t>病例介绍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6335" y="2275841"/>
            <a:ext cx="15607594" cy="64369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200" dirty="0"/>
              <a:t>生化</a:t>
            </a:r>
            <a:r>
              <a:rPr lang="en-US" altLang="zh-CN" sz="2200" dirty="0"/>
              <a:t>39</a:t>
            </a:r>
            <a:r>
              <a:rPr lang="zh-CN" altLang="en-US" sz="2200" dirty="0"/>
              <a:t>项</a:t>
            </a:r>
            <a:r>
              <a:rPr lang="en-US" altLang="zh-CN" sz="2200" dirty="0"/>
              <a:t>[2020-01-01 07:26:02]</a:t>
            </a:r>
            <a:r>
              <a:rPr lang="zh-CN" altLang="en-US" sz="2200" dirty="0"/>
              <a:t>：总胆红素</a:t>
            </a:r>
            <a:r>
              <a:rPr lang="en-US" altLang="zh-CN" sz="2200" dirty="0"/>
              <a:t>:15.7μmol/L;</a:t>
            </a:r>
            <a:r>
              <a:rPr lang="zh-CN" altLang="en-US" sz="2200" dirty="0"/>
              <a:t>直接胆红素</a:t>
            </a:r>
            <a:r>
              <a:rPr lang="en-US" altLang="zh-CN" sz="2200" dirty="0"/>
              <a:t>:12.2umol/L↑;</a:t>
            </a:r>
            <a:r>
              <a:rPr lang="zh-CN" altLang="en-US" sz="2200" dirty="0"/>
              <a:t>间接胆红素</a:t>
            </a:r>
            <a:r>
              <a:rPr lang="en-US" altLang="zh-CN" sz="2200" dirty="0"/>
              <a:t>:3.5μmol/L;</a:t>
            </a:r>
            <a:r>
              <a:rPr lang="zh-CN" altLang="en-US" sz="2200" dirty="0"/>
              <a:t>谷丙转氨酶</a:t>
            </a:r>
            <a:r>
              <a:rPr lang="en-US" altLang="zh-CN" sz="2200" dirty="0"/>
              <a:t>:35U/L;</a:t>
            </a:r>
            <a:r>
              <a:rPr lang="zh-CN" altLang="en-US" sz="2200" dirty="0"/>
              <a:t>谷草转氨酶</a:t>
            </a:r>
            <a:r>
              <a:rPr lang="en-US" altLang="zh-CN" sz="2200" dirty="0"/>
              <a:t>:59U/L↑;</a:t>
            </a:r>
            <a:r>
              <a:rPr lang="zh-CN" altLang="en-US" sz="2200" dirty="0"/>
              <a:t>总蛋白</a:t>
            </a:r>
            <a:r>
              <a:rPr lang="en-US" altLang="zh-CN" sz="2200" dirty="0"/>
              <a:t>:61.1g/L↓;</a:t>
            </a:r>
            <a:r>
              <a:rPr lang="zh-CN" altLang="en-US" sz="2200" dirty="0"/>
              <a:t>白蛋白</a:t>
            </a:r>
            <a:r>
              <a:rPr lang="en-US" altLang="zh-CN" sz="2200" dirty="0"/>
              <a:t>:25.7g/L↓;</a:t>
            </a:r>
            <a:r>
              <a:rPr lang="zh-CN" altLang="en-US" sz="2200" dirty="0"/>
              <a:t>胱抑素</a:t>
            </a:r>
            <a:r>
              <a:rPr lang="en-US" altLang="zh-CN" sz="2200" dirty="0"/>
              <a:t>C:1.79mg/L↑;</a:t>
            </a:r>
            <a:r>
              <a:rPr lang="zh-CN" altLang="en-US" sz="2200" dirty="0"/>
              <a:t>葡萄糖</a:t>
            </a:r>
            <a:r>
              <a:rPr lang="en-US" altLang="zh-CN" sz="2200" dirty="0"/>
              <a:t>:12.5mmol/L↑;</a:t>
            </a:r>
            <a:r>
              <a:rPr lang="zh-CN" altLang="en-US" sz="2200" dirty="0"/>
              <a:t>胆碱脂酶</a:t>
            </a:r>
            <a:r>
              <a:rPr lang="en-US" altLang="zh-CN" sz="2200" dirty="0"/>
              <a:t>:6184U/L;</a:t>
            </a:r>
            <a:r>
              <a:rPr lang="zh-CN" altLang="en-US" sz="2200" dirty="0"/>
              <a:t>肌酸激酶</a:t>
            </a:r>
            <a:r>
              <a:rPr lang="en-US" altLang="zh-CN" sz="2200" dirty="0"/>
              <a:t>:493U/L↑;</a:t>
            </a:r>
            <a:r>
              <a:rPr lang="zh-CN" altLang="en-US" sz="2200" dirty="0"/>
              <a:t>肌酸激酶同功酶</a:t>
            </a:r>
            <a:r>
              <a:rPr lang="en-US" altLang="zh-CN" sz="2200" dirty="0"/>
              <a:t>:47U/L↑;</a:t>
            </a:r>
            <a:r>
              <a:rPr lang="zh-CN" altLang="en-US" sz="2200" dirty="0"/>
              <a:t>乳酸脱氢酶</a:t>
            </a:r>
            <a:r>
              <a:rPr lang="en-US" altLang="zh-CN" sz="2200" dirty="0"/>
              <a:t>:676U/L↑;</a:t>
            </a:r>
            <a:r>
              <a:rPr lang="zh-CN" altLang="en-US" sz="2200" dirty="0"/>
              <a:t>钾</a:t>
            </a:r>
            <a:r>
              <a:rPr lang="en-US" altLang="zh-CN" sz="2200" dirty="0"/>
              <a:t>:4.8mmol/L;</a:t>
            </a:r>
            <a:r>
              <a:rPr lang="zh-CN" altLang="en-US" sz="2200" dirty="0"/>
              <a:t>钠</a:t>
            </a:r>
            <a:r>
              <a:rPr lang="en-US" altLang="zh-CN" sz="2200" dirty="0"/>
              <a:t>:138mmol/L;</a:t>
            </a:r>
            <a:r>
              <a:rPr lang="zh-CN" altLang="en-US" sz="2200" dirty="0"/>
              <a:t>氯</a:t>
            </a:r>
            <a:r>
              <a:rPr lang="en-US" altLang="zh-CN" sz="2200" dirty="0"/>
              <a:t>:104mmol/L;</a:t>
            </a:r>
            <a:r>
              <a:rPr lang="zh-CN" altLang="en-US" sz="2200" dirty="0"/>
              <a:t>钙</a:t>
            </a:r>
            <a:r>
              <a:rPr lang="en-US" altLang="zh-CN" sz="2200" dirty="0"/>
              <a:t>:1.97mmol/L↓;</a:t>
            </a:r>
            <a:r>
              <a:rPr lang="zh-CN" altLang="en-US" sz="2200" dirty="0"/>
              <a:t>低密度脂蛋白胆固醇</a:t>
            </a:r>
            <a:r>
              <a:rPr lang="en-US" altLang="zh-CN" sz="2200" dirty="0"/>
              <a:t>:1.72mmol/L↓;C-</a:t>
            </a:r>
            <a:r>
              <a:rPr lang="zh-CN" altLang="en-US" sz="2200" dirty="0"/>
              <a:t>反应蛋白</a:t>
            </a:r>
            <a:r>
              <a:rPr lang="en-US" altLang="zh-CN" sz="2200" dirty="0"/>
              <a:t>:96.7mg/L↑;</a:t>
            </a:r>
            <a:r>
              <a:rPr lang="zh-CN" altLang="en-US" sz="2200" dirty="0"/>
              <a:t>肌红蛋白测定</a:t>
            </a:r>
            <a:r>
              <a:rPr lang="en-US" altLang="zh-CN" sz="2200" dirty="0"/>
              <a:t>:436.4ng/</a:t>
            </a:r>
            <a:r>
              <a:rPr lang="en-US" altLang="zh-CN" sz="2200" dirty="0" err="1"/>
              <a:t>mL</a:t>
            </a:r>
            <a:r>
              <a:rPr lang="en-US" altLang="zh-CN" sz="2200" dirty="0"/>
              <a:t>↑;</a:t>
            </a:r>
            <a:r>
              <a:rPr lang="zh-CN" altLang="en-US" sz="2200" dirty="0"/>
              <a:t>高敏肌钙蛋白</a:t>
            </a:r>
            <a:r>
              <a:rPr lang="en-US" altLang="zh-CN" sz="2200" dirty="0"/>
              <a:t>:231.5pg/</a:t>
            </a:r>
            <a:r>
              <a:rPr lang="en-US" altLang="zh-CN" sz="2200" dirty="0" err="1"/>
              <a:t>mL</a:t>
            </a:r>
            <a:r>
              <a:rPr lang="en-US" altLang="zh-CN" sz="2200" dirty="0"/>
              <a:t>↑;</a:t>
            </a:r>
          </a:p>
          <a:p>
            <a:pPr>
              <a:defRPr/>
            </a:pPr>
            <a:endParaRPr lang="zh-CN" altLang="en-US" sz="2200" dirty="0"/>
          </a:p>
        </p:txBody>
      </p:sp>
      <p:pic>
        <p:nvPicPr>
          <p:cNvPr id="2970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99" y="2275840"/>
            <a:ext cx="15879030" cy="6594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552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4"/>
          <p:cNvSpPr>
            <a:spLocks noGrp="1"/>
          </p:cNvSpPr>
          <p:nvPr>
            <p:ph type="title"/>
          </p:nvPr>
        </p:nvSpPr>
        <p:spPr>
          <a:xfrm>
            <a:off x="5847907" y="914400"/>
            <a:ext cx="5188688" cy="995469"/>
          </a:xfrm>
        </p:spPr>
        <p:txBody>
          <a:bodyPr/>
          <a:lstStyle/>
          <a:p>
            <a:r>
              <a:rPr lang="zh-CN" altLang="en-US" sz="4800" dirty="0">
                <a:latin typeface="微软雅黑" pitchFamily="34" charset="-122"/>
                <a:ea typeface="微软雅黑" pitchFamily="34" charset="-122"/>
              </a:rPr>
              <a:t>方案制定背景</a:t>
            </a:r>
          </a:p>
        </p:txBody>
      </p:sp>
      <p:sp>
        <p:nvSpPr>
          <p:cNvPr id="12291" name="内容占位符 5"/>
          <p:cNvSpPr>
            <a:spLocks noGrp="1"/>
          </p:cNvSpPr>
          <p:nvPr>
            <p:ph idx="1"/>
          </p:nvPr>
        </p:nvSpPr>
        <p:spPr>
          <a:xfrm>
            <a:off x="887600" y="2616083"/>
            <a:ext cx="15607594" cy="643692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2019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月以来，湖北省武汉市部分医院陆续发现</a:t>
            </a:r>
            <a:r>
              <a:rPr lang="zh-CN" altLang="zh-CN" sz="36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不明原因肺炎病例</a:t>
            </a:r>
            <a:r>
              <a:rPr lang="zh-CN" altLang="zh-CN" sz="36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zh-CN" sz="3600" dirty="0" smtClean="0"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病例呼吸道标本病毒全基因组序列分析结果为一种新型冠状病毒。</a:t>
            </a:r>
            <a:endParaRPr lang="en-US" altLang="zh-CN" sz="36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结合流行病学史、临床特点、实验室检查、胸部影像学特点及病原学结果，判定为一种</a:t>
            </a:r>
            <a:r>
              <a:rPr lang="zh-CN" altLang="zh-CN" sz="3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新型冠状病毒感染引起的肺炎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36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为进一步加强对病例的早期发现、治疗，提高救治能力，减少疾病传播，制定本方案。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4363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866335" y="390596"/>
            <a:ext cx="15607594" cy="1625600"/>
          </a:xfrm>
        </p:spPr>
        <p:txBody>
          <a:bodyPr/>
          <a:lstStyle/>
          <a:p>
            <a:pPr algn="ctr"/>
            <a:r>
              <a:rPr lang="zh-CN" altLang="en-US" sz="5700" dirty="0">
                <a:latin typeface="微软雅黑" pitchFamily="34" charset="-122"/>
                <a:ea typeface="微软雅黑" pitchFamily="34" charset="-122"/>
              </a:rPr>
              <a:t>病例介绍</a:t>
            </a:r>
            <a:r>
              <a:rPr lang="zh-CN" altLang="en-US" sz="4000" dirty="0"/>
              <a:t>（</a:t>
            </a:r>
            <a:r>
              <a:rPr lang="en-US" altLang="zh-CN" sz="4000" dirty="0"/>
              <a:t>2</a:t>
            </a:r>
            <a:r>
              <a:rPr lang="zh-CN" altLang="en-US" sz="4000" dirty="0"/>
              <a:t>）</a:t>
            </a:r>
          </a:p>
        </p:txBody>
      </p:sp>
      <p:pic>
        <p:nvPicPr>
          <p:cNvPr id="30723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6335" y="2930595"/>
            <a:ext cx="16059988" cy="3686952"/>
          </a:xfrm>
        </p:spPr>
      </p:pic>
    </p:spTree>
    <p:extLst>
      <p:ext uri="{BB962C8B-B14F-4D97-AF65-F5344CB8AC3E}">
        <p14:creationId xmlns:p14="http://schemas.microsoft.com/office/powerpoint/2010/main" val="349940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866335" y="390596"/>
            <a:ext cx="15607594" cy="1625600"/>
          </a:xfrm>
        </p:spPr>
        <p:txBody>
          <a:bodyPr/>
          <a:lstStyle/>
          <a:p>
            <a:pPr algn="ctr"/>
            <a:r>
              <a:rPr lang="zh-CN" altLang="en-US" sz="5700" dirty="0">
                <a:latin typeface="微软雅黑" pitchFamily="34" charset="-122"/>
                <a:ea typeface="微软雅黑" pitchFamily="34" charset="-122"/>
              </a:rPr>
              <a:t>病例介绍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（２）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1743740" y="1527518"/>
            <a:ext cx="14793971" cy="6436924"/>
          </a:xfrm>
        </p:spPr>
        <p:txBody>
          <a:bodyPr/>
          <a:lstStyle/>
          <a:p>
            <a:endParaRPr lang="zh-CN" altLang="en-US" dirty="0" smtClean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4000" dirty="0"/>
              <a:t>俯卧位机械通气。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4000" dirty="0"/>
              <a:t>1月1日ECMO支持。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4000" dirty="0"/>
              <a:t>抗感染、抗休克、纠正酸中毒等。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4000" dirty="0"/>
              <a:t>对症支持治疗。</a:t>
            </a:r>
            <a:endParaRPr lang="en-US" altLang="zh-CN" sz="40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4000" dirty="0">
                <a:sym typeface="+mn-ea"/>
              </a:rPr>
              <a:t>01月09日20:47患者心率突然为0。</a:t>
            </a:r>
            <a:endParaRPr lang="en-US" altLang="zh-CN" sz="4000" dirty="0"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4000" dirty="0">
                <a:sym typeface="+mn-ea"/>
              </a:rPr>
              <a:t>ECMO血流速快速下降至0.2升/分。</a:t>
            </a:r>
            <a:endParaRPr lang="en-US" altLang="zh-CN" sz="4000" dirty="0"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4000" dirty="0">
                <a:sym typeface="+mn-ea"/>
              </a:rPr>
              <a:t>死亡。</a:t>
            </a:r>
            <a:endParaRPr lang="zh-CN" altLang="en-US" sz="4000" dirty="0"/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307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547359" y="794633"/>
            <a:ext cx="15607594" cy="1625600"/>
          </a:xfrm>
        </p:spPr>
        <p:txBody>
          <a:bodyPr/>
          <a:lstStyle/>
          <a:p>
            <a:pPr algn="ctr"/>
            <a:r>
              <a:rPr lang="zh-CN" altLang="en-US" sz="4800" dirty="0" smtClean="0">
                <a:latin typeface="微软雅黑" pitchFamily="34" charset="-122"/>
                <a:ea typeface="微软雅黑" pitchFamily="34" charset="-122"/>
              </a:rPr>
              <a:t>四、鉴别</a:t>
            </a:r>
            <a:r>
              <a:rPr lang="zh-CN" altLang="en-US" sz="4800" dirty="0">
                <a:latin typeface="微软雅黑" pitchFamily="34" charset="-122"/>
                <a:ea typeface="微软雅黑" pitchFamily="34" charset="-122"/>
              </a:rPr>
              <a:t>诊断 </a:t>
            </a:r>
          </a:p>
        </p:txBody>
      </p:sp>
      <p:sp>
        <p:nvSpPr>
          <p:cNvPr id="32771" name="内容占位符 2"/>
          <p:cNvSpPr>
            <a:spLocks noGrp="1"/>
          </p:cNvSpPr>
          <p:nvPr>
            <p:ph idx="1"/>
          </p:nvPr>
        </p:nvSpPr>
        <p:spPr>
          <a:xfrm>
            <a:off x="1360968" y="2275841"/>
            <a:ext cx="14481544" cy="6436925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zh-CN" sz="3600" dirty="0" smtClean="0">
                <a:latin typeface="微软雅黑" pitchFamily="34" charset="-122"/>
                <a:ea typeface="微软雅黑" pitchFamily="34" charset="-122"/>
              </a:rPr>
              <a:t>主要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sz="3600" dirty="0" smtClean="0"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sz="3600" dirty="0" smtClean="0">
                <a:latin typeface="微软雅黑" pitchFamily="34" charset="-122"/>
                <a:ea typeface="微软雅黑" pitchFamily="34" charset="-122"/>
              </a:rPr>
              <a:t>肺炎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支原体、衣原体肺炎及</a:t>
            </a:r>
            <a:r>
              <a:rPr lang="zh-CN" altLang="zh-CN" sz="3600" dirty="0" smtClean="0">
                <a:latin typeface="微软雅黑" pitchFamily="34" charset="-122"/>
                <a:ea typeface="微软雅黑" pitchFamily="34" charset="-122"/>
              </a:rPr>
              <a:t>细菌性肺炎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、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              </a:t>
            </a:r>
            <a:r>
              <a:rPr lang="zh-CN" altLang="zh-CN" sz="3600" dirty="0" smtClean="0">
                <a:latin typeface="微软雅黑" pitchFamily="34" charset="-122"/>
                <a:ea typeface="微软雅黑" pitchFamily="34" charset="-122"/>
              </a:rPr>
              <a:t>流感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病毒、副流感病毒、腺病毒、呼吸道合胞病毒、鼻病毒</a:t>
            </a:r>
            <a:r>
              <a:rPr lang="zh-CN" altLang="zh-CN" sz="36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  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              </a:t>
            </a:r>
            <a:r>
              <a:rPr lang="zh-CN" altLang="zh-CN" sz="3600" dirty="0" smtClean="0">
                <a:latin typeface="微软雅黑" pitchFamily="34" charset="-122"/>
                <a:ea typeface="微软雅黑" pitchFamily="34" charset="-122"/>
              </a:rPr>
              <a:t>人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偏肺病毒、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SARS</a:t>
            </a:r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MERS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病毒等其他已知病毒性肺炎</a:t>
            </a:r>
            <a:r>
              <a:rPr lang="zh-CN" altLang="zh-CN" sz="3600" dirty="0" smtClean="0">
                <a:latin typeface="微软雅黑" pitchFamily="34" charset="-122"/>
                <a:ea typeface="微软雅黑" pitchFamily="34" charset="-122"/>
              </a:rPr>
              <a:t>鉴别</a:t>
            </a:r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36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  <a:spcBef>
                <a:spcPts val="1800"/>
              </a:spcBef>
            </a:pPr>
            <a:r>
              <a:rPr lang="zh-CN" altLang="zh-CN" sz="3600" dirty="0" smtClean="0"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sz="3600" dirty="0" smtClean="0">
                <a:latin typeface="微软雅黑" pitchFamily="34" charset="-122"/>
                <a:ea typeface="微软雅黑" pitchFamily="34" charset="-122"/>
              </a:rPr>
              <a:t>非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感染性疾病，如血管炎</a:t>
            </a:r>
            <a:r>
              <a:rPr lang="zh-CN" altLang="zh-CN" sz="3600" dirty="0" smtClean="0">
                <a:latin typeface="微软雅黑" pitchFamily="34" charset="-122"/>
                <a:ea typeface="微软雅黑" pitchFamily="34" charset="-122"/>
              </a:rPr>
              <a:t>、机化性肺炎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等鉴别。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866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>
          <a:xfrm>
            <a:off x="866335" y="659218"/>
            <a:ext cx="15607594" cy="1356977"/>
          </a:xfrm>
        </p:spPr>
        <p:txBody>
          <a:bodyPr/>
          <a:lstStyle/>
          <a:p>
            <a:pPr algn="ctr"/>
            <a:r>
              <a:rPr lang="zh-CN" altLang="en-US" sz="4400" dirty="0" smtClean="0">
                <a:latin typeface="微软雅黑" pitchFamily="34" charset="-122"/>
                <a:ea typeface="微软雅黑" pitchFamily="34" charset="-122"/>
              </a:rPr>
              <a:t>五、病例发现与报告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795" name="内容占位符 2"/>
          <p:cNvSpPr>
            <a:spLocks noGrp="1"/>
          </p:cNvSpPr>
          <p:nvPr>
            <p:ph idx="1"/>
          </p:nvPr>
        </p:nvSpPr>
        <p:spPr>
          <a:xfrm>
            <a:off x="1504290" y="1999394"/>
            <a:ext cx="14104306" cy="643692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医务人员发现符合病例定义的</a:t>
            </a:r>
            <a:r>
              <a:rPr lang="zh-CN" altLang="zh-CN" sz="36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观察病例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后，应立即进行</a:t>
            </a:r>
            <a:r>
              <a:rPr lang="zh-CN" altLang="zh-CN" sz="3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隔离治疗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3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并报告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医疗机构相关部门和辖区疾控中心，由医疗机构在</a:t>
            </a:r>
            <a:r>
              <a:rPr lang="en-US" altLang="zh-CN" sz="36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sz="36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小时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内组织院内专家会诊，并采集标本进行常见呼吸道</a:t>
            </a:r>
            <a:r>
              <a:rPr lang="zh-CN" altLang="zh-CN" sz="36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病原检测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36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无检测条件的医疗机构送辖区疾控中心检测。</a:t>
            </a:r>
            <a:endParaRPr lang="en-US" altLang="zh-CN" sz="36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检测后，如不能排除，应组织区县级专家会诊；仍不能排除者由医疗机构进行网络直报，病种选择“不明原因肺炎”。后续根据病原学检测结果进行订正。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7442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>
          <a:xfrm>
            <a:off x="866335" y="680484"/>
            <a:ext cx="15607594" cy="1335712"/>
          </a:xfrm>
        </p:spPr>
        <p:txBody>
          <a:bodyPr/>
          <a:lstStyle/>
          <a:p>
            <a:pPr algn="ctr"/>
            <a:r>
              <a:rPr lang="zh-CN" altLang="en-US" sz="4800" dirty="0" smtClean="0">
                <a:latin typeface="微软雅黑" pitchFamily="34" charset="-122"/>
                <a:ea typeface="微软雅黑" pitchFamily="34" charset="-122"/>
              </a:rPr>
              <a:t>六、治 </a:t>
            </a:r>
            <a:r>
              <a:rPr lang="zh-CN" altLang="en-US" sz="4800" dirty="0">
                <a:latin typeface="微软雅黑" pitchFamily="34" charset="-122"/>
                <a:ea typeface="微软雅黑" pitchFamily="34" charset="-122"/>
              </a:rPr>
              <a:t>疗</a:t>
            </a:r>
          </a:p>
        </p:txBody>
      </p:sp>
      <p:sp>
        <p:nvSpPr>
          <p:cNvPr id="34819" name="内容占位符 2"/>
          <p:cNvSpPr>
            <a:spLocks noGrp="1"/>
          </p:cNvSpPr>
          <p:nvPr>
            <p:ph idx="1"/>
          </p:nvPr>
        </p:nvSpPr>
        <p:spPr>
          <a:xfrm>
            <a:off x="1440493" y="2254575"/>
            <a:ext cx="14891116" cy="6436925"/>
          </a:xfrm>
        </p:spPr>
        <p:txBody>
          <a:bodyPr/>
          <a:lstStyle/>
          <a:p>
            <a:pPr marL="0" indent="0">
              <a:lnSpc>
                <a:spcPct val="250000"/>
              </a:lnSpc>
              <a:spcBef>
                <a:spcPct val="0"/>
              </a:spcBef>
              <a:buNone/>
            </a:pPr>
            <a:r>
              <a:rPr lang="zh-CN" altLang="en-US" sz="4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（一）治疗场所</a:t>
            </a:r>
            <a:endParaRPr lang="en-US" altLang="zh-CN" sz="4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250000"/>
              </a:lnSpc>
              <a:spcBef>
                <a:spcPct val="0"/>
              </a:spcBef>
              <a:buNone/>
            </a:pP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          </a:t>
            </a:r>
            <a:r>
              <a:rPr lang="zh-CN" altLang="zh-CN" sz="3600" dirty="0" smtClean="0">
                <a:latin typeface="微软雅黑" pitchFamily="34" charset="-122"/>
                <a:ea typeface="微软雅黑" pitchFamily="34" charset="-122"/>
              </a:rPr>
              <a:t>应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在具备有效隔离条件和防护条件的医院隔离治疗</a:t>
            </a:r>
            <a:r>
              <a:rPr lang="zh-CN" altLang="zh-CN" sz="36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marL="0" indent="0">
              <a:lnSpc>
                <a:spcPct val="25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lang="zh-CN" altLang="zh-CN" sz="3600" dirty="0" smtClean="0">
                <a:latin typeface="微软雅黑" pitchFamily="34" charset="-122"/>
                <a:ea typeface="微软雅黑" pitchFamily="34" charset="-122"/>
              </a:rPr>
              <a:t>危重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症病例应尽早收入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ICU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治疗。</a:t>
            </a:r>
          </a:p>
          <a:p>
            <a:pPr>
              <a:lnSpc>
                <a:spcPct val="250000"/>
              </a:lnSpc>
            </a:pP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9633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0027" y="2016196"/>
            <a:ext cx="14676160" cy="6119526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（二）</a:t>
            </a:r>
            <a:r>
              <a:rPr lang="zh-CN" altLang="zh-CN" sz="4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一般治疗</a:t>
            </a:r>
          </a:p>
          <a:p>
            <a:pPr marL="1288436" lvl="1" indent="-51435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zh-CN" sz="3400" dirty="0" smtClean="0">
                <a:latin typeface="微软雅黑" pitchFamily="34" charset="-122"/>
                <a:ea typeface="微软雅黑" pitchFamily="34" charset="-122"/>
              </a:rPr>
              <a:t>卧床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休息</a:t>
            </a:r>
            <a:r>
              <a:rPr lang="zh-CN" altLang="zh-CN" sz="3400" dirty="0" smtClean="0"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3400" dirty="0" smtClean="0">
              <a:latin typeface="微软雅黑" pitchFamily="34" charset="-122"/>
              <a:ea typeface="微软雅黑" pitchFamily="34" charset="-122"/>
            </a:endParaRPr>
          </a:p>
          <a:p>
            <a:pPr marL="774086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400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zh-CN" sz="3400" dirty="0" smtClean="0">
                <a:latin typeface="微软雅黑" pitchFamily="34" charset="-122"/>
                <a:ea typeface="微软雅黑" pitchFamily="34" charset="-122"/>
              </a:rPr>
              <a:t>支持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治疗，保证充分热量；注意水、电解质平衡，维持内环境稳定</a:t>
            </a:r>
            <a:r>
              <a:rPr lang="zh-CN" altLang="zh-CN" sz="3400" dirty="0" smtClean="0"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3400" dirty="0" smtClean="0">
              <a:latin typeface="微软雅黑" pitchFamily="34" charset="-122"/>
              <a:ea typeface="微软雅黑" pitchFamily="34" charset="-122"/>
            </a:endParaRPr>
          </a:p>
          <a:p>
            <a:pPr marL="774086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4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zh-CN" sz="3400" dirty="0" smtClean="0">
                <a:latin typeface="微软雅黑" pitchFamily="34" charset="-122"/>
                <a:ea typeface="微软雅黑" pitchFamily="34" charset="-122"/>
              </a:rPr>
              <a:t>监测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生命体征、指氧饱和度等。</a:t>
            </a:r>
          </a:p>
          <a:p>
            <a:pPr marL="774086" lvl="1" indent="0">
              <a:lnSpc>
                <a:spcPct val="150000"/>
              </a:lnSpc>
              <a:spcBef>
                <a:spcPts val="1800"/>
              </a:spcBef>
              <a:buNone/>
            </a:pPr>
            <a:r>
              <a:rPr lang="en-US" altLang="zh-CN" sz="3400" dirty="0" smtClean="0">
                <a:latin typeface="微软雅黑" pitchFamily="34" charset="-122"/>
                <a:ea typeface="微软雅黑" pitchFamily="34" charset="-122"/>
              </a:rPr>
              <a:t>2.  </a:t>
            </a:r>
            <a:r>
              <a:rPr lang="zh-CN" altLang="zh-CN" sz="3400" dirty="0" smtClean="0">
                <a:latin typeface="微软雅黑" pitchFamily="34" charset="-122"/>
                <a:ea typeface="微软雅黑" pitchFamily="34" charset="-122"/>
              </a:rPr>
              <a:t>根据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病情</a:t>
            </a:r>
            <a:r>
              <a:rPr lang="zh-CN" altLang="zh-CN" sz="3400" dirty="0" smtClean="0">
                <a:latin typeface="微软雅黑" pitchFamily="34" charset="-122"/>
                <a:ea typeface="微软雅黑" pitchFamily="34" charset="-122"/>
              </a:rPr>
              <a:t>监测</a:t>
            </a:r>
            <a:r>
              <a:rPr lang="en-US" altLang="zh-CN" sz="3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sz="3400" dirty="0" smtClean="0">
                <a:latin typeface="微软雅黑" pitchFamily="34" charset="-122"/>
                <a:ea typeface="微软雅黑" pitchFamily="34" charset="-122"/>
              </a:rPr>
              <a:t>血常规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、尿常规、</a:t>
            </a:r>
            <a:r>
              <a:rPr lang="en-US" altLang="zh-CN" sz="3400" dirty="0">
                <a:latin typeface="微软雅黑" pitchFamily="34" charset="-122"/>
                <a:ea typeface="微软雅黑" pitchFamily="34" charset="-122"/>
              </a:rPr>
              <a:t>C-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反应蛋）、生化指标（肝酶、心肌酶、肾功能等）、凝血功能，必要时行动脉血气分析，复查胸部影像学。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866335" y="680484"/>
            <a:ext cx="15607594" cy="1335712"/>
          </a:xfrm>
          <a:prstGeom prst="rect">
            <a:avLst/>
          </a:prstGeom>
        </p:spPr>
        <p:txBody>
          <a:bodyPr vert="horz" lIns="0" tIns="64949" rIns="129898" bIns="64949" rtlCol="0" anchor="t">
            <a:noAutofit/>
          </a:bodyPr>
          <a:lstStyle>
            <a:lvl1pPr algn="l" defTabSz="64949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z="4800" dirty="0" smtClean="0">
                <a:latin typeface="微软雅黑" pitchFamily="34" charset="-122"/>
                <a:ea typeface="微软雅黑" pitchFamily="34" charset="-122"/>
              </a:rPr>
              <a:t>六、治 疗</a:t>
            </a:r>
            <a:endParaRPr lang="zh-CN" altLang="en-US" sz="4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8794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1206577" y="1909873"/>
            <a:ext cx="15607594" cy="6436925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3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氧疗</a:t>
            </a:r>
            <a:r>
              <a:rPr lang="zh-CN" altLang="en-US" sz="3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3400" dirty="0" smtClean="0">
                <a:latin typeface="微软雅黑" pitchFamily="34" charset="-122"/>
                <a:ea typeface="微软雅黑" pitchFamily="34" charset="-122"/>
              </a:rPr>
              <a:t>鼻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导管、面罩给氧，必要时经鼻高流量氧疗、无创或有创机械通</a:t>
            </a:r>
            <a:r>
              <a:rPr lang="zh-CN" altLang="en-US" sz="3400" dirty="0">
                <a:latin typeface="微软雅黑" pitchFamily="34" charset="-122"/>
                <a:ea typeface="微软雅黑" pitchFamily="34" charset="-122"/>
              </a:rPr>
              <a:t>等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3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抗病毒：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目前尚无有效抗病毒药物</a:t>
            </a:r>
            <a:r>
              <a:rPr lang="zh-CN" altLang="en-US" sz="3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340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400" dirty="0" smtClean="0">
                <a:latin typeface="微软雅黑" pitchFamily="34" charset="-122"/>
                <a:ea typeface="微软雅黑" pitchFamily="34" charset="-122"/>
              </a:rPr>
              <a:t>                  </a:t>
            </a:r>
            <a:r>
              <a:rPr lang="zh-CN" altLang="zh-CN" sz="3400" dirty="0" smtClean="0">
                <a:latin typeface="微软雅黑" pitchFamily="34" charset="-122"/>
                <a:ea typeface="微软雅黑" pitchFamily="34" charset="-122"/>
              </a:rPr>
              <a:t>可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试用α</a:t>
            </a:r>
            <a:r>
              <a:rPr lang="en-US" altLang="zh-CN" sz="3400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干扰素雾化吸入</a:t>
            </a:r>
            <a:r>
              <a:rPr lang="zh-CN" altLang="en-US" sz="3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3400" dirty="0">
                <a:latin typeface="微软雅黑" pitchFamily="34" charset="-122"/>
                <a:ea typeface="微软雅黑" pitchFamily="34" charset="-122"/>
                <a:sym typeface="+mn-lt"/>
              </a:rPr>
              <a:t>洛匹那韦</a:t>
            </a:r>
            <a:r>
              <a:rPr lang="en-US" altLang="zh-CN" sz="3400" dirty="0">
                <a:latin typeface="微软雅黑" pitchFamily="34" charset="-122"/>
                <a:ea typeface="微软雅黑" pitchFamily="34" charset="-122"/>
                <a:sym typeface="+mn-lt"/>
              </a:rPr>
              <a:t>/</a:t>
            </a:r>
            <a:r>
              <a:rPr lang="zh-CN" altLang="en-US" sz="3400" dirty="0">
                <a:latin typeface="微软雅黑" pitchFamily="34" charset="-122"/>
                <a:ea typeface="微软雅黑" pitchFamily="34" charset="-122"/>
                <a:sym typeface="+mn-lt"/>
              </a:rPr>
              <a:t>利托那韦治疗。</a:t>
            </a:r>
            <a:endParaRPr lang="zh-CN" altLang="zh-CN" sz="3400" dirty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3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3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抗菌药物：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避免盲目或不恰当使用抗菌药物</a:t>
            </a:r>
            <a:r>
              <a:rPr lang="zh-CN" altLang="en-US" sz="3400" dirty="0" smtClean="0"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340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400" dirty="0" smtClean="0">
                <a:latin typeface="微软雅黑" pitchFamily="34" charset="-122"/>
                <a:ea typeface="微软雅黑" pitchFamily="34" charset="-122"/>
              </a:rPr>
              <a:t>                     </a:t>
            </a:r>
            <a:r>
              <a:rPr lang="zh-CN" altLang="zh-CN" sz="3400" dirty="0" smtClean="0">
                <a:latin typeface="微软雅黑" pitchFamily="34" charset="-122"/>
                <a:ea typeface="微软雅黑" pitchFamily="34" charset="-122"/>
              </a:rPr>
              <a:t>有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继发细菌感染证据时及时应用抗菌药物。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3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3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糖皮质激素</a:t>
            </a:r>
            <a:r>
              <a:rPr lang="zh-CN" altLang="en-US" sz="3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3400" dirty="0" smtClean="0">
                <a:latin typeface="微软雅黑" pitchFamily="34" charset="-122"/>
                <a:ea typeface="微软雅黑" pitchFamily="34" charset="-122"/>
              </a:rPr>
              <a:t>根据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患者呼吸困难程度、胸部影像学进展情况，酌情短期</a:t>
            </a:r>
            <a:r>
              <a:rPr lang="zh-CN" altLang="zh-CN" sz="3400" dirty="0" smtClean="0">
                <a:latin typeface="微软雅黑" pitchFamily="34" charset="-122"/>
                <a:ea typeface="微软雅黑" pitchFamily="34" charset="-122"/>
              </a:rPr>
              <a:t>内</a:t>
            </a:r>
            <a:endParaRPr lang="en-US" altLang="zh-CN" sz="340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400" dirty="0" smtClean="0">
                <a:latin typeface="微软雅黑" pitchFamily="34" charset="-122"/>
                <a:ea typeface="微软雅黑" pitchFamily="34" charset="-122"/>
              </a:rPr>
              <a:t>                 </a:t>
            </a:r>
            <a:r>
              <a:rPr lang="zh-CN" altLang="zh-CN" sz="3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34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～</a:t>
            </a:r>
            <a:r>
              <a:rPr lang="en-US" altLang="zh-CN" sz="34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天）</a:t>
            </a:r>
            <a:r>
              <a:rPr lang="zh-CN" altLang="zh-CN" sz="3400" dirty="0" smtClean="0">
                <a:latin typeface="微软雅黑" pitchFamily="34" charset="-122"/>
                <a:ea typeface="微软雅黑" pitchFamily="34" charset="-122"/>
              </a:rPr>
              <a:t>使用，剂量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不超过相当于甲泼尼龙</a:t>
            </a:r>
            <a:r>
              <a:rPr lang="en-US" altLang="zh-CN" sz="3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～</a:t>
            </a:r>
            <a:r>
              <a:rPr lang="en-US" altLang="zh-CN" sz="3400" dirty="0">
                <a:latin typeface="微软雅黑" pitchFamily="34" charset="-122"/>
                <a:ea typeface="微软雅黑" pitchFamily="34" charset="-122"/>
              </a:rPr>
              <a:t>2mg/kg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en-US" altLang="zh-CN" sz="3400" dirty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3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3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中医药</a:t>
            </a:r>
            <a:r>
              <a:rPr lang="zh-CN" altLang="zh-CN" sz="3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治疗：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根据症候辨证施治。</a:t>
            </a:r>
          </a:p>
          <a:p>
            <a:endParaRPr lang="zh-CN" altLang="en-US" dirty="0" smtClean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866335" y="565522"/>
            <a:ext cx="15607594" cy="1335712"/>
          </a:xfrm>
          <a:prstGeom prst="rect">
            <a:avLst/>
          </a:prstGeom>
        </p:spPr>
        <p:txBody>
          <a:bodyPr vert="horz" lIns="0" tIns="64949" rIns="129898" bIns="64949" rtlCol="0" anchor="t">
            <a:noAutofit/>
          </a:bodyPr>
          <a:lstStyle>
            <a:lvl1pPr algn="l" defTabSz="64949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z="4800" dirty="0" smtClean="0">
                <a:latin typeface="微软雅黑" pitchFamily="34" charset="-122"/>
                <a:ea typeface="微软雅黑" pitchFamily="34" charset="-122"/>
              </a:rPr>
              <a:t>六、治 疗</a:t>
            </a:r>
            <a:endParaRPr lang="zh-CN" altLang="en-US" sz="4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5941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>
          <a:xfrm>
            <a:off x="866335" y="701748"/>
            <a:ext cx="15607594" cy="1314447"/>
          </a:xfrm>
        </p:spPr>
        <p:txBody>
          <a:bodyPr/>
          <a:lstStyle/>
          <a:p>
            <a:r>
              <a:rPr lang="zh-CN" altLang="en-US" sz="4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（三）危重</a:t>
            </a:r>
            <a:r>
              <a:rPr lang="zh-CN" altLang="en-US" sz="4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症治疗</a:t>
            </a: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1071320" y="1962167"/>
            <a:ext cx="15908435" cy="6436924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400" b="1" dirty="0" smtClean="0">
                <a:solidFill>
                  <a:srgbClr val="0000FF"/>
                </a:solidFill>
              </a:rPr>
              <a:t>1</a:t>
            </a:r>
            <a:r>
              <a:rPr lang="zh-CN" altLang="en-US" sz="3400" b="1" dirty="0" smtClean="0">
                <a:solidFill>
                  <a:srgbClr val="0000FF"/>
                </a:solidFill>
              </a:rPr>
              <a:t>、</a:t>
            </a:r>
            <a:r>
              <a:rPr lang="zh-CN" altLang="zh-CN" sz="3400" b="1" dirty="0" smtClean="0">
                <a:solidFill>
                  <a:srgbClr val="0000FF"/>
                </a:solidFill>
              </a:rPr>
              <a:t>治疗</a:t>
            </a:r>
            <a:r>
              <a:rPr lang="zh-CN" altLang="zh-CN" sz="3400" b="1" dirty="0">
                <a:solidFill>
                  <a:srgbClr val="0000FF"/>
                </a:solidFill>
              </a:rPr>
              <a:t>原则</a:t>
            </a:r>
            <a:r>
              <a:rPr lang="zh-CN" altLang="en-US" sz="3400" b="1" dirty="0" smtClean="0">
                <a:solidFill>
                  <a:srgbClr val="0000FF"/>
                </a:solidFill>
              </a:rPr>
              <a:t>：</a:t>
            </a:r>
            <a:r>
              <a:rPr lang="zh-CN" altLang="zh-CN" sz="3400" dirty="0" smtClean="0"/>
              <a:t>防治</a:t>
            </a:r>
            <a:r>
              <a:rPr lang="zh-CN" altLang="zh-CN" sz="3400" dirty="0"/>
              <a:t>并发症，治疗</a:t>
            </a:r>
            <a:r>
              <a:rPr lang="zh-CN" altLang="zh-CN" sz="3400" dirty="0" smtClean="0"/>
              <a:t>基础病</a:t>
            </a:r>
            <a:r>
              <a:rPr lang="zh-CN" altLang="zh-CN" sz="3400" dirty="0"/>
              <a:t>，预防继发感染</a:t>
            </a:r>
            <a:r>
              <a:rPr lang="zh-CN" altLang="zh-CN" sz="3400" dirty="0" smtClean="0"/>
              <a:t>，器官</a:t>
            </a:r>
            <a:r>
              <a:rPr lang="zh-CN" altLang="zh-CN" sz="3400" dirty="0"/>
              <a:t>功能支持。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altLang="zh-CN" sz="3400" b="1" dirty="0" smtClean="0">
                <a:solidFill>
                  <a:srgbClr val="0000FF"/>
                </a:solidFill>
              </a:rPr>
              <a:t>2</a:t>
            </a:r>
            <a:r>
              <a:rPr lang="zh-CN" altLang="en-US" sz="3400" b="1" dirty="0" smtClean="0">
                <a:solidFill>
                  <a:srgbClr val="0000FF"/>
                </a:solidFill>
              </a:rPr>
              <a:t>、</a:t>
            </a:r>
            <a:r>
              <a:rPr lang="zh-CN" altLang="zh-CN" sz="3400" b="1" dirty="0" smtClean="0">
                <a:solidFill>
                  <a:srgbClr val="0000FF"/>
                </a:solidFill>
              </a:rPr>
              <a:t>呼吸</a:t>
            </a:r>
            <a:r>
              <a:rPr lang="zh-CN" altLang="zh-CN" sz="3400" b="1" dirty="0">
                <a:solidFill>
                  <a:srgbClr val="0000FF"/>
                </a:solidFill>
              </a:rPr>
              <a:t>支持</a:t>
            </a:r>
            <a:r>
              <a:rPr lang="zh-CN" altLang="zh-CN" sz="3400" b="1" dirty="0" smtClean="0">
                <a:solidFill>
                  <a:srgbClr val="0000FF"/>
                </a:solidFill>
              </a:rPr>
              <a:t>：</a:t>
            </a:r>
            <a:endParaRPr lang="en-US" altLang="zh-CN" sz="3400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zh-CN" sz="3400" dirty="0" smtClean="0">
                <a:solidFill>
                  <a:srgbClr val="020202"/>
                </a:solidFill>
              </a:rPr>
              <a:t>无</a:t>
            </a:r>
            <a:r>
              <a:rPr lang="zh-CN" altLang="zh-CN" sz="3400" dirty="0">
                <a:solidFill>
                  <a:srgbClr val="020202"/>
                </a:solidFill>
              </a:rPr>
              <a:t>创</a:t>
            </a:r>
            <a:r>
              <a:rPr lang="zh-CN" altLang="zh-CN" sz="3400" dirty="0" smtClean="0">
                <a:solidFill>
                  <a:srgbClr val="020202"/>
                </a:solidFill>
              </a:rPr>
              <a:t>机械通气</a:t>
            </a:r>
            <a:r>
              <a:rPr lang="en-US" altLang="zh-CN" sz="3400" dirty="0" smtClean="0">
                <a:solidFill>
                  <a:srgbClr val="020202"/>
                </a:solidFill>
              </a:rPr>
              <a:t>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2</a:t>
            </a:r>
            <a:r>
              <a:rPr lang="en-US" altLang="zh-CN" sz="3400" dirty="0" smtClean="0"/>
              <a:t> </a:t>
            </a:r>
            <a:r>
              <a:rPr lang="zh-CN" altLang="zh-CN" sz="3400" dirty="0" smtClean="0"/>
              <a:t>小时</a:t>
            </a:r>
            <a:r>
              <a:rPr lang="zh-CN" altLang="zh-CN" sz="3400" dirty="0"/>
              <a:t>，病情无改善，或患者不能耐受无创通气、气</a:t>
            </a:r>
            <a:r>
              <a:rPr lang="zh-CN" altLang="zh-CN" sz="3400" dirty="0" smtClean="0"/>
              <a:t>道分泌物</a:t>
            </a:r>
            <a:endParaRPr lang="en-US" altLang="zh-CN" sz="3400" dirty="0" smtClean="0"/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400" dirty="0"/>
              <a:t> </a:t>
            </a:r>
            <a:r>
              <a:rPr lang="en-US" altLang="zh-CN" sz="3400" dirty="0" smtClean="0"/>
              <a:t>     </a:t>
            </a:r>
            <a:r>
              <a:rPr lang="zh-CN" altLang="zh-CN" sz="3400" dirty="0" smtClean="0"/>
              <a:t>增多</a:t>
            </a:r>
            <a:r>
              <a:rPr lang="zh-CN" altLang="zh-CN" sz="3400" dirty="0"/>
              <a:t>、剧烈咳嗽，或血流动力学不稳定，应及时过渡到</a:t>
            </a:r>
            <a:r>
              <a:rPr lang="zh-CN" altLang="zh-CN" sz="3400" dirty="0">
                <a:solidFill>
                  <a:srgbClr val="0000FF"/>
                </a:solidFill>
              </a:rPr>
              <a:t>有创机械通气</a:t>
            </a:r>
            <a:r>
              <a:rPr lang="zh-CN" altLang="zh-CN" sz="3400" dirty="0"/>
              <a:t>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zh-CN" sz="3400" dirty="0"/>
              <a:t>有创机械通气采取小潮气量“</a:t>
            </a:r>
            <a:r>
              <a:rPr lang="zh-CN" altLang="zh-CN" sz="3400" dirty="0">
                <a:solidFill>
                  <a:srgbClr val="0000FF"/>
                </a:solidFill>
              </a:rPr>
              <a:t>肺保护性通气策略</a:t>
            </a:r>
            <a:r>
              <a:rPr lang="zh-CN" altLang="zh-CN" sz="3400" dirty="0"/>
              <a:t>”，降低呼吸机相关肺损伤。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zh-CN" sz="3400" dirty="0"/>
              <a:t>必要时采取肺泡复张手法、俯卧位通气、高频振荡通气或体外膜氧合等治疗。</a:t>
            </a:r>
            <a:endParaRPr lang="en-US" altLang="zh-CN" sz="3400" dirty="0"/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zh-CN" sz="3400" b="1" dirty="0" smtClean="0">
                <a:solidFill>
                  <a:srgbClr val="0000FF"/>
                </a:solidFill>
              </a:rPr>
              <a:t>3</a:t>
            </a:r>
            <a:r>
              <a:rPr lang="zh-CN" altLang="en-US" sz="3400" b="1" dirty="0" smtClean="0">
                <a:solidFill>
                  <a:srgbClr val="0000FF"/>
                </a:solidFill>
              </a:rPr>
              <a:t>、</a:t>
            </a:r>
            <a:r>
              <a:rPr lang="zh-CN" altLang="zh-CN" sz="3400" b="1" dirty="0" smtClean="0">
                <a:solidFill>
                  <a:srgbClr val="0000FF"/>
                </a:solidFill>
              </a:rPr>
              <a:t>循环</a:t>
            </a:r>
            <a:r>
              <a:rPr lang="zh-CN" altLang="zh-CN" sz="3400" b="1" dirty="0">
                <a:solidFill>
                  <a:srgbClr val="0000FF"/>
                </a:solidFill>
              </a:rPr>
              <a:t>支持：</a:t>
            </a:r>
            <a:r>
              <a:rPr lang="zh-CN" altLang="zh-CN" sz="3400" dirty="0"/>
              <a:t>充分液体复苏的基础上，使用血管活性药物，必要时进行血</a:t>
            </a:r>
            <a:r>
              <a:rPr lang="zh-CN" altLang="zh-CN" sz="3400" dirty="0" smtClean="0"/>
              <a:t>流</a:t>
            </a:r>
            <a:endParaRPr lang="en-US" altLang="zh-CN" sz="3400" dirty="0" smtClean="0"/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400" dirty="0"/>
              <a:t> </a:t>
            </a:r>
            <a:r>
              <a:rPr lang="en-US" altLang="zh-CN" sz="3400" dirty="0" smtClean="0"/>
              <a:t>    </a:t>
            </a:r>
            <a:r>
              <a:rPr lang="zh-CN" altLang="zh-CN" sz="3400" dirty="0" smtClean="0"/>
              <a:t>动力学</a:t>
            </a:r>
            <a:r>
              <a:rPr lang="zh-CN" altLang="zh-CN" sz="3400" dirty="0"/>
              <a:t>监测。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zh-CN" sz="3400" dirty="0"/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8337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5950" y="3295649"/>
            <a:ext cx="14030324" cy="5039607"/>
          </a:xfrm>
        </p:spPr>
        <p:txBody>
          <a:bodyPr/>
          <a:lstStyle/>
          <a:p>
            <a:pPr>
              <a:buNone/>
            </a:pPr>
            <a:r>
              <a:rPr lang="en-US" altLang="zh-CN" sz="5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THANK  YOU  FOR  YOUR  ATTENTION </a:t>
            </a:r>
            <a:endParaRPr lang="zh-CN" altLang="en-US" sz="5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4"/>
          <p:cNvSpPr>
            <a:spLocks noGrp="1"/>
          </p:cNvSpPr>
          <p:nvPr>
            <p:ph type="title"/>
          </p:nvPr>
        </p:nvSpPr>
        <p:spPr>
          <a:xfrm>
            <a:off x="709171" y="608714"/>
            <a:ext cx="15292829" cy="1216096"/>
          </a:xfrm>
        </p:spPr>
        <p:txBody>
          <a:bodyPr/>
          <a:lstStyle/>
          <a:p>
            <a:pPr algn="ctr"/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一、冠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状病毒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（ 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Coronaviruses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）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病原学特点</a:t>
            </a:r>
          </a:p>
        </p:txBody>
      </p:sp>
      <p:sp>
        <p:nvSpPr>
          <p:cNvPr id="13315" name="内容占位符 5"/>
          <p:cNvSpPr>
            <a:spLocks noGrp="1"/>
          </p:cNvSpPr>
          <p:nvPr>
            <p:ph idx="1"/>
          </p:nvPr>
        </p:nvSpPr>
        <p:spPr>
          <a:xfrm>
            <a:off x="1075885" y="2085341"/>
            <a:ext cx="15806647" cy="643692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单股正链</a:t>
            </a:r>
            <a:r>
              <a:rPr lang="en-US" altLang="zh-CN" sz="3400" dirty="0">
                <a:latin typeface="微软雅黑" pitchFamily="34" charset="-122"/>
                <a:ea typeface="微软雅黑" pitchFamily="34" charset="-122"/>
              </a:rPr>
              <a:t>RNA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病毒，巢病毒目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800" i="1" dirty="0" err="1">
                <a:latin typeface="微软雅黑" pitchFamily="34" charset="-122"/>
                <a:ea typeface="微软雅黑" pitchFamily="34" charset="-122"/>
              </a:rPr>
              <a:t>Nidovirales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冠状病毒科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800" i="1" dirty="0" err="1">
                <a:latin typeface="微软雅黑" pitchFamily="34" charset="-122"/>
                <a:ea typeface="微软雅黑" pitchFamily="34" charset="-122"/>
              </a:rPr>
              <a:t>Coronaviridae</a:t>
            </a:r>
            <a:r>
              <a:rPr lang="zh-CN" altLang="zh-CN" sz="28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                                      </a:t>
            </a:r>
            <a:r>
              <a:rPr lang="zh-CN" altLang="zh-CN" sz="3400" dirty="0" smtClean="0">
                <a:latin typeface="微软雅黑" pitchFamily="34" charset="-122"/>
                <a:ea typeface="微软雅黑" pitchFamily="34" charset="-122"/>
              </a:rPr>
              <a:t>正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冠状病毒亚科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800" i="1" dirty="0" err="1">
                <a:latin typeface="微软雅黑" pitchFamily="34" charset="-122"/>
                <a:ea typeface="微软雅黑" pitchFamily="34" charset="-122"/>
              </a:rPr>
              <a:t>Orthocoronavirinae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3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3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分为</a:t>
            </a:r>
            <a:r>
              <a:rPr lang="en-US" altLang="zh-CN" sz="3400" dirty="0">
                <a:latin typeface="微软雅黑" pitchFamily="34" charset="-122"/>
                <a:ea typeface="微软雅黑" pitchFamily="34" charset="-122"/>
              </a:rPr>
              <a:t>α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400" dirty="0">
                <a:latin typeface="微软雅黑" pitchFamily="34" charset="-122"/>
                <a:ea typeface="微软雅黑" pitchFamily="34" charset="-122"/>
              </a:rPr>
              <a:t>β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400" dirty="0" smtClean="0">
                <a:latin typeface="微软雅黑" pitchFamily="34" charset="-122"/>
                <a:ea typeface="微软雅黑" pitchFamily="34" charset="-122"/>
              </a:rPr>
              <a:t>γ </a:t>
            </a:r>
            <a:r>
              <a:rPr lang="zh-CN" altLang="zh-CN" sz="3400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3400" dirty="0" smtClean="0">
                <a:latin typeface="微软雅黑" pitchFamily="34" charset="-122"/>
                <a:ea typeface="微软雅黑" pitchFamily="34" charset="-122"/>
              </a:rPr>
              <a:t> δ </a:t>
            </a:r>
            <a:r>
              <a:rPr lang="zh-CN" altLang="zh-CN" sz="3400" dirty="0" smtClean="0">
                <a:latin typeface="微软雅黑" pitchFamily="34" charset="-122"/>
                <a:ea typeface="微软雅黑" pitchFamily="34" charset="-122"/>
              </a:rPr>
              <a:t>四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zh-CN" sz="3400" dirty="0" smtClean="0">
                <a:latin typeface="微软雅黑" pitchFamily="34" charset="-122"/>
                <a:ea typeface="微软雅黑" pitchFamily="34" charset="-122"/>
              </a:rPr>
              <a:t>属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（血清及基因组特点）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sz="3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3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3400" dirty="0">
                <a:latin typeface="微软雅黑" pitchFamily="34" charset="-122"/>
                <a:ea typeface="微软雅黑" pitchFamily="34" charset="-122"/>
              </a:rPr>
              <a:t>可以感染许多动物物种</a:t>
            </a:r>
            <a:endParaRPr lang="en-US" altLang="zh-CN" sz="34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蝙蝠、狗、猪、老鼠、鸟、牛、鲸、马、山羊、猴子等。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人。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对热敏感，</a:t>
            </a:r>
            <a:r>
              <a:rPr lang="en-US" altLang="zh-CN" sz="3400" dirty="0">
                <a:latin typeface="微软雅黑" pitchFamily="34" charset="-122"/>
                <a:ea typeface="微软雅黑" pitchFamily="34" charset="-122"/>
              </a:rPr>
              <a:t>56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℃</a:t>
            </a:r>
            <a:r>
              <a:rPr lang="en-US" altLang="zh-CN" sz="3400" dirty="0">
                <a:latin typeface="微软雅黑" pitchFamily="34" charset="-122"/>
                <a:ea typeface="微软雅黑" pitchFamily="34" charset="-122"/>
              </a:rPr>
              <a:t> 30 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分钟、乙醚、</a:t>
            </a:r>
            <a:r>
              <a:rPr lang="en-US" altLang="zh-CN" sz="3400" dirty="0">
                <a:latin typeface="微软雅黑" pitchFamily="34" charset="-122"/>
                <a:ea typeface="微软雅黑" pitchFamily="34" charset="-122"/>
              </a:rPr>
              <a:t>75%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乙醇、含氯消毒剂、</a:t>
            </a:r>
            <a:endParaRPr lang="en-US" altLang="zh-CN" sz="3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400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zh-CN" sz="3400" dirty="0">
                <a:latin typeface="微软雅黑" pitchFamily="34" charset="-122"/>
                <a:ea typeface="微软雅黑" pitchFamily="34" charset="-122"/>
              </a:rPr>
              <a:t>过氧乙酸和氯仿等脂溶剂均可有效灭活病毒。</a:t>
            </a:r>
          </a:p>
          <a:p>
            <a:pPr>
              <a:lnSpc>
                <a:spcPct val="150000"/>
              </a:lnSpc>
            </a:pPr>
            <a:endParaRPr lang="zh-CN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 smtClean="0"/>
          </a:p>
        </p:txBody>
      </p:sp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2012" y="3891370"/>
            <a:ext cx="3019988" cy="306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59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1352550" y="781050"/>
            <a:ext cx="15024114" cy="1113226"/>
          </a:xfrm>
        </p:spPr>
        <p:txBody>
          <a:bodyPr/>
          <a:lstStyle/>
          <a:p>
            <a:pPr algn="l"/>
            <a:r>
              <a:rPr lang="zh-CN" altLang="zh-CN" sz="4600" dirty="0">
                <a:latin typeface="微软雅黑" pitchFamily="34" charset="-122"/>
                <a:ea typeface="微软雅黑" pitchFamily="34" charset="-122"/>
              </a:rPr>
              <a:t>已知感染人的冠状病毒有</a:t>
            </a:r>
            <a:r>
              <a:rPr lang="en-US" altLang="zh-CN" sz="4600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zh-CN" sz="4600" dirty="0">
                <a:latin typeface="微软雅黑" pitchFamily="34" charset="-122"/>
                <a:ea typeface="微软雅黑" pitchFamily="34" charset="-122"/>
              </a:rPr>
              <a:t>种</a:t>
            </a:r>
            <a:endParaRPr lang="zh-CN" altLang="en-US" sz="4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>
          <a:xfrm>
            <a:off x="866335" y="2275841"/>
            <a:ext cx="15607594" cy="6436925"/>
          </a:xfrm>
        </p:spPr>
        <p:txBody>
          <a:bodyPr/>
          <a:lstStyle/>
          <a:p>
            <a:pPr marL="488255" lvl="1" indent="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α</a:t>
            </a:r>
            <a:r>
              <a:rPr lang="zh-CN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属的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229E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、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NL63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。</a:t>
            </a:r>
            <a:endParaRPr lang="en-US" altLang="zh-CN" sz="3200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marL="488255" lvl="1" indent="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β</a:t>
            </a:r>
            <a:r>
              <a:rPr lang="zh-CN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属的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OC43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、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HKU1</a:t>
            </a:r>
            <a:r>
              <a:rPr lang="zh-CN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、</a:t>
            </a:r>
            <a:endParaRPr lang="en-US" altLang="zh-CN" sz="3200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marL="488255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 </a:t>
            </a:r>
            <a:r>
              <a:rPr lang="en-US" altLang="zh-CN" sz="3200" dirty="0" err="1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MERSr-CoV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、</a:t>
            </a:r>
            <a:r>
              <a:rPr lang="en-US" altLang="zh-CN" sz="3200" dirty="0" err="1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SARSr-CoV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。</a:t>
            </a:r>
            <a:endParaRPr lang="en-US" altLang="zh-CN" sz="3200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marL="488255" lvl="1" indent="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HKU1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、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SARS-</a:t>
            </a:r>
            <a:r>
              <a:rPr lang="en-US" altLang="zh-CN" sz="3200" dirty="0" err="1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CoV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、</a:t>
            </a:r>
            <a:endParaRPr lang="en-US" altLang="zh-CN" sz="3200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marL="488255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 MERS-</a:t>
            </a:r>
            <a:r>
              <a:rPr lang="en-US" altLang="zh-CN" sz="3200" dirty="0" err="1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CoV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: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可引起肺炎。</a:t>
            </a:r>
            <a:endParaRPr lang="en-US" altLang="zh-CN" sz="3200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marL="488255" lvl="1" indent="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lang="zh-CN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此次为一种新型冠状病毒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(β</a:t>
            </a:r>
            <a:r>
              <a:rPr lang="zh-CN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属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)</a:t>
            </a:r>
          </a:p>
          <a:p>
            <a:pPr marL="488255" lvl="1" indent="0">
              <a:lnSpc>
                <a:spcPct val="150000"/>
              </a:lnSpc>
              <a:buNone/>
            </a:pP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     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（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WHO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命名为</a:t>
            </a:r>
            <a:r>
              <a:rPr lang="en-US" altLang="zh-CN" sz="3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2019-nCoV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）</a:t>
            </a:r>
            <a:r>
              <a:rPr lang="zh-CN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。</a:t>
            </a:r>
            <a:endParaRPr lang="en-US" altLang="zh-CN" sz="3200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14340" name="Picture 1026" descr="SARS-CoV 图像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739" y="0"/>
            <a:ext cx="6188750" cy="395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矩形 4"/>
          <p:cNvSpPr>
            <a:spLocks noChangeArrowheads="1"/>
          </p:cNvSpPr>
          <p:nvPr/>
        </p:nvSpPr>
        <p:spPr bwMode="auto">
          <a:xfrm>
            <a:off x="13820278" y="3312162"/>
            <a:ext cx="1385048" cy="68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201" tIns="65101" rIns="130201" bIns="6510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60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MERS-CoV</a:t>
            </a:r>
          </a:p>
          <a:p>
            <a:pPr algn="ctr" eaLnBrk="1" hangingPunct="1"/>
            <a:r>
              <a:rPr lang="en-US" altLang="zh-CN" sz="1600">
                <a:latin typeface="微软雅黑" pitchFamily="34" charset="-122"/>
                <a:ea typeface="微软雅黑" pitchFamily="34" charset="-122"/>
                <a:cs typeface="Arial" pitchFamily="34" charset="0"/>
              </a:rPr>
              <a:t>(2012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  <a:cs typeface="Arial" pitchFamily="34" charset="0"/>
              </a:rPr>
              <a:t>) </a:t>
            </a:r>
            <a:endParaRPr lang="zh-CN" altLang="en-US" sz="2000"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3153358" y="2501618"/>
            <a:ext cx="798475" cy="736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343" name="Picture 7" descr="C:\Users\lxw\Desktop\d280431dbe9534f1f1922ba74c5d68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67" y="4158827"/>
            <a:ext cx="7068656" cy="542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箭头连接符 4"/>
          <p:cNvCxnSpPr/>
          <p:nvPr/>
        </p:nvCxnSpPr>
        <p:spPr>
          <a:xfrm>
            <a:off x="13831949" y="6515947"/>
            <a:ext cx="109705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01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2317896" y="552894"/>
            <a:ext cx="11497891" cy="1335712"/>
          </a:xfrm>
        </p:spPr>
        <p:txBody>
          <a:bodyPr/>
          <a:lstStyle/>
          <a:p>
            <a:pPr algn="ctr"/>
            <a:r>
              <a:rPr lang="zh-CN" altLang="en-US" sz="4400" dirty="0" smtClean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zh-CN" sz="4400" dirty="0" smtClean="0">
                <a:latin typeface="微软雅黑" pitchFamily="34" charset="-122"/>
                <a:ea typeface="微软雅黑" pitchFamily="34" charset="-122"/>
              </a:rPr>
              <a:t>此次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疫情的病例特点</a:t>
            </a:r>
            <a:br>
              <a:rPr lang="zh-CN" altLang="zh-CN" sz="4400" dirty="0">
                <a:latin typeface="微软雅黑" pitchFamily="34" charset="-122"/>
                <a:ea typeface="微软雅黑" pitchFamily="34" charset="-122"/>
              </a:rPr>
            </a:b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xfrm>
            <a:off x="1139821" y="1835715"/>
            <a:ext cx="15186030" cy="680494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zh-CN" sz="36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流行病学特点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zh-CN" sz="3200" dirty="0">
                <a:latin typeface="微软雅黑" pitchFamily="34" charset="-122"/>
                <a:ea typeface="微软雅黑" pitchFamily="34" charset="-122"/>
              </a:rPr>
              <a:t>目前收治病例多数有武汉市华南</a:t>
            </a:r>
            <a:r>
              <a:rPr lang="zh-CN" altLang="zh-CN" sz="32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海鲜市场暴露史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zh-CN" sz="3200" dirty="0">
                <a:latin typeface="微软雅黑" pitchFamily="34" charset="-122"/>
                <a:ea typeface="微软雅黑" pitchFamily="34" charset="-122"/>
              </a:rPr>
              <a:t>部分病例为</a:t>
            </a:r>
            <a:r>
              <a:rPr lang="zh-CN" altLang="zh-CN" sz="32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家庭聚集性发病</a:t>
            </a:r>
            <a:r>
              <a:rPr lang="zh-CN" altLang="zh-CN" sz="32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zh-CN" sz="36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临床表现</a:t>
            </a:r>
            <a:endParaRPr lang="en-US" altLang="zh-CN" sz="36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zh-CN" sz="3200" dirty="0">
                <a:latin typeface="微软雅黑" pitchFamily="34" charset="-122"/>
                <a:ea typeface="微软雅黑" pitchFamily="34" charset="-122"/>
              </a:rPr>
              <a:t>发热，乏力，呼吸道症状以干咳为主，并逐渐出现呼吸困难，严重者急性呼吸窘迫综合征、脓毒症休克、难以纠正的代谢性酸中毒和出凝血功能障碍。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zh-CN" sz="3200" dirty="0">
                <a:latin typeface="微软雅黑" pitchFamily="34" charset="-122"/>
                <a:ea typeface="微软雅黑" pitchFamily="34" charset="-122"/>
              </a:rPr>
              <a:t>部分患者起病症状轻微，可无发热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32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zh-CN" sz="3200" dirty="0">
                <a:latin typeface="微软雅黑" pitchFamily="34" charset="-122"/>
                <a:ea typeface="微软雅黑" pitchFamily="34" charset="-122"/>
              </a:rPr>
              <a:t>多数患者预后良好，</a:t>
            </a:r>
            <a:r>
              <a:rPr lang="zh-CN" altLang="zh-CN" sz="32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少数患者病情危重，甚至死亡</a:t>
            </a:r>
            <a:r>
              <a:rPr lang="zh-CN" altLang="zh-CN" sz="32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endParaRPr lang="zh-CN" altLang="zh-CN" sz="32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647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内容占位符 2"/>
          <p:cNvSpPr>
            <a:spLocks noGrp="1"/>
          </p:cNvSpPr>
          <p:nvPr>
            <p:ph idx="1"/>
          </p:nvPr>
        </p:nvSpPr>
        <p:spPr>
          <a:xfrm>
            <a:off x="1413061" y="2085623"/>
            <a:ext cx="14550839" cy="643692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854"/>
              </a:spcBef>
            </a:pPr>
            <a:r>
              <a:rPr lang="zh-CN" altLang="zh-CN" sz="3600" b="1" dirty="0" smtClean="0">
                <a:solidFill>
                  <a:srgbClr val="0000FF"/>
                </a:solidFill>
              </a:rPr>
              <a:t>实验室检查</a:t>
            </a:r>
            <a:endParaRPr lang="en-US" altLang="zh-CN" sz="3600" b="1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  <a:spcBef>
                <a:spcPts val="854"/>
              </a:spcBef>
            </a:pPr>
            <a:r>
              <a:rPr lang="zh-CN" altLang="zh-CN" sz="3200" dirty="0"/>
              <a:t>发病早期白细胞总数正常或减低，淋巴细胞计数减少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pPr lvl="1">
              <a:lnSpc>
                <a:spcPct val="150000"/>
              </a:lnSpc>
              <a:spcBef>
                <a:spcPts val="854"/>
              </a:spcBef>
            </a:pPr>
            <a:r>
              <a:rPr lang="zh-CN" altLang="zh-CN" sz="3200" dirty="0"/>
              <a:t>部分患者出现肝酶、肌酶和肌红蛋白增高。</a:t>
            </a:r>
            <a:endParaRPr lang="en-US" altLang="zh-CN" sz="3200" dirty="0"/>
          </a:p>
          <a:p>
            <a:pPr lvl="1">
              <a:lnSpc>
                <a:spcPct val="150000"/>
              </a:lnSpc>
              <a:spcBef>
                <a:spcPts val="854"/>
              </a:spcBef>
            </a:pPr>
            <a:r>
              <a:rPr lang="zh-CN" altLang="zh-CN" sz="3200" dirty="0"/>
              <a:t>多数患者</a:t>
            </a:r>
            <a:r>
              <a:rPr lang="en-US" altLang="zh-CN" sz="3200" dirty="0"/>
              <a:t>C</a:t>
            </a:r>
            <a:r>
              <a:rPr lang="zh-CN" altLang="zh-CN" sz="3200" dirty="0"/>
              <a:t>反应蛋白和血沉升高，降钙素原正常。严重者</a:t>
            </a:r>
            <a:r>
              <a:rPr lang="en-US" altLang="zh-CN" sz="3200" dirty="0"/>
              <a:t>D-</a:t>
            </a:r>
            <a:r>
              <a:rPr lang="zh-CN" altLang="zh-CN" sz="3200" dirty="0"/>
              <a:t>二聚体升高。</a:t>
            </a:r>
          </a:p>
          <a:p>
            <a:pPr>
              <a:lnSpc>
                <a:spcPct val="150000"/>
              </a:lnSpc>
              <a:spcBef>
                <a:spcPts val="854"/>
              </a:spcBef>
            </a:pPr>
            <a:r>
              <a:rPr lang="zh-CN" altLang="zh-CN" sz="3600" b="1" dirty="0" smtClean="0">
                <a:solidFill>
                  <a:srgbClr val="0000FF"/>
                </a:solidFill>
              </a:rPr>
              <a:t>胸部影像学</a:t>
            </a:r>
            <a:endParaRPr lang="en-US" altLang="zh-CN" sz="3600" b="1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  <a:spcBef>
                <a:spcPts val="854"/>
              </a:spcBef>
            </a:pPr>
            <a:r>
              <a:rPr lang="zh-CN" altLang="zh-CN" sz="3200" dirty="0"/>
              <a:t>早期呈现多发小斑片影及间质改变，以肺外带明显。进而发展为双肺多发磨玻璃影、浸润影，严重者可出现肺实变，胸腔积液少见。</a:t>
            </a:r>
          </a:p>
          <a:p>
            <a:endParaRPr lang="zh-CN" altLang="en-US" dirty="0" smtClean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317896" y="552894"/>
            <a:ext cx="11497891" cy="1335712"/>
          </a:xfrm>
          <a:prstGeom prst="rect">
            <a:avLst/>
          </a:prstGeom>
        </p:spPr>
        <p:txBody>
          <a:bodyPr vert="horz" lIns="0" tIns="64949" rIns="129898" bIns="64949" rtlCol="0" anchor="t">
            <a:noAutofit/>
          </a:bodyPr>
          <a:lstStyle>
            <a:lvl1pPr algn="l" defTabSz="64949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z="4400" smtClean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zh-CN" sz="4400" smtClean="0">
                <a:latin typeface="微软雅黑" pitchFamily="34" charset="-122"/>
                <a:ea typeface="微软雅黑" pitchFamily="34" charset="-122"/>
              </a:rPr>
              <a:t>此次疫情的病例特点</a:t>
            </a:r>
            <a:br>
              <a:rPr lang="zh-CN" altLang="zh-CN" sz="4400" smtClean="0">
                <a:latin typeface="微软雅黑" pitchFamily="34" charset="-122"/>
                <a:ea typeface="微软雅黑" pitchFamily="34" charset="-122"/>
              </a:rPr>
            </a:b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1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2445360" y="4921956"/>
            <a:ext cx="4046665" cy="519289"/>
          </a:xfrm>
        </p:spPr>
        <p:txBody>
          <a:bodyPr/>
          <a:lstStyle/>
          <a:p>
            <a:pPr>
              <a:defRPr/>
            </a:pPr>
            <a:fld id="{A8445F70-D185-43A8-8F74-09C79CCEC1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411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98650"/>
            <a:ext cx="6168680" cy="3042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802" y="2428638"/>
            <a:ext cx="5849748" cy="301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灯片编号占位符 3"/>
          <p:cNvSpPr txBox="1">
            <a:spLocks noChangeArrowheads="1"/>
          </p:cNvSpPr>
          <p:nvPr/>
        </p:nvSpPr>
        <p:spPr bwMode="auto">
          <a:xfrm>
            <a:off x="12445360" y="5080001"/>
            <a:ext cx="4046665" cy="51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201" tIns="65101" rIns="130201" bIns="65101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A5235996-9F73-4FA8-9076-B57F5757E064}" type="slidenum">
              <a:rPr lang="zh-CN" altLang="en-US" sz="1700">
                <a:solidFill>
                  <a:srgbClr val="898989"/>
                </a:solidFill>
                <a:latin typeface="Calibri" pitchFamily="34" charset="0"/>
              </a:rPr>
              <a:pPr algn="r" eaLnBrk="1" hangingPunct="1"/>
              <a:t>7</a:t>
            </a:fld>
            <a:endParaRPr lang="zh-CN" altLang="en-US" sz="17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7414" name="文本框 17"/>
          <p:cNvSpPr txBox="1">
            <a:spLocks noChangeArrowheads="1"/>
          </p:cNvSpPr>
          <p:nvPr/>
        </p:nvSpPr>
        <p:spPr bwMode="auto">
          <a:xfrm>
            <a:off x="257864" y="3237654"/>
            <a:ext cx="1974701" cy="160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201" tIns="65101" rIns="130201" bIns="6510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病例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  <a:p>
            <a:pPr eaLnBrk="1" hangingPunct="1"/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发病到入院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天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>
            <a:off x="0" y="942059"/>
            <a:ext cx="17340263" cy="918915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ctr" anchorCtr="1"/>
          <a:lstStyle/>
          <a:p>
            <a:pPr>
              <a:lnSpc>
                <a:spcPct val="97000"/>
              </a:lnSpc>
              <a:tabLst>
                <a:tab pos="924068" algn="l"/>
                <a:tab pos="1849041" algn="l"/>
                <a:tab pos="2773109" algn="l"/>
                <a:tab pos="3698082" algn="l"/>
                <a:tab pos="4623054" algn="l"/>
                <a:tab pos="5547123" algn="l"/>
                <a:tab pos="6472095" algn="l"/>
                <a:tab pos="7397068" algn="l"/>
                <a:tab pos="8321136" algn="l"/>
                <a:tab pos="9246109" algn="l"/>
                <a:tab pos="10171081" algn="l"/>
                <a:tab pos="11095150" algn="l"/>
              </a:tabLst>
              <a:defRPr/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  <a:cs typeface="+mj-cs"/>
              </a:rPr>
              <a:t>新型冠状病毒肺炎影像学表现</a:t>
            </a:r>
            <a:endParaRPr lang="en-US" sz="4000" b="1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7416" name="文本框 23"/>
          <p:cNvSpPr txBox="1">
            <a:spLocks noChangeArrowheads="1"/>
          </p:cNvSpPr>
          <p:nvPr/>
        </p:nvSpPr>
        <p:spPr bwMode="auto">
          <a:xfrm>
            <a:off x="257865" y="6310490"/>
            <a:ext cx="1956605" cy="160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201" tIns="65101" rIns="130201" bIns="6510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病例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</a:p>
          <a:p>
            <a:pPr eaLnBrk="1" hangingPunct="1"/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发病到入院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天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417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016" y="5696375"/>
            <a:ext cx="6211423" cy="299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8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017" y="5696376"/>
            <a:ext cx="5856534" cy="292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51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内容占位符 2"/>
          <p:cNvSpPr>
            <a:spLocks noGrp="1"/>
          </p:cNvSpPr>
          <p:nvPr>
            <p:ph idx="1"/>
          </p:nvPr>
        </p:nvSpPr>
        <p:spPr>
          <a:xfrm>
            <a:off x="1790699" y="2466341"/>
            <a:ext cx="14054579" cy="6436925"/>
          </a:xfrm>
        </p:spPr>
        <p:txBody>
          <a:bodyPr/>
          <a:lstStyle/>
          <a:p>
            <a:r>
              <a:rPr lang="zh-CN" altLang="en-US" sz="4400" dirty="0" smtClean="0"/>
              <a:t>现有资料显示</a:t>
            </a:r>
            <a:endParaRPr lang="en-US" altLang="zh-CN" sz="4400" dirty="0" smtClean="0"/>
          </a:p>
          <a:p>
            <a:pPr lvl="1">
              <a:lnSpc>
                <a:spcPct val="150000"/>
              </a:lnSpc>
              <a:spcBef>
                <a:spcPts val="1800"/>
              </a:spcBef>
            </a:pPr>
            <a:r>
              <a:rPr lang="zh-CN" altLang="zh-CN" sz="3600" dirty="0" smtClean="0"/>
              <a:t>发病到入院的中位时间是</a:t>
            </a:r>
            <a:r>
              <a:rPr lang="en-US" altLang="zh-CN" sz="3600" dirty="0" smtClean="0"/>
              <a:t>9</a:t>
            </a:r>
            <a:r>
              <a:rPr lang="zh-CN" altLang="zh-CN" sz="3600" dirty="0" smtClean="0"/>
              <a:t>天。</a:t>
            </a:r>
            <a:endParaRPr lang="en-US" altLang="zh-CN" sz="3600" dirty="0" smtClean="0"/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zh-CN" sz="3600" dirty="0" smtClean="0"/>
              <a:t>部分病例疾病进展较快，发病到出现呼吸困难仅</a:t>
            </a:r>
            <a:r>
              <a:rPr lang="en-US" altLang="zh-CN" sz="3600" dirty="0" smtClean="0"/>
              <a:t>7</a:t>
            </a:r>
            <a:r>
              <a:rPr lang="zh-CN" altLang="zh-CN" sz="3600" dirty="0" smtClean="0"/>
              <a:t>天左右。</a:t>
            </a:r>
            <a:endParaRPr lang="en-US" altLang="zh-CN" sz="3600" dirty="0" smtClean="0"/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zh-CN" sz="3600" dirty="0" smtClean="0"/>
              <a:t>患者年龄集中在</a:t>
            </a:r>
            <a:r>
              <a:rPr lang="en-US" altLang="zh-CN" sz="3600" dirty="0" smtClean="0"/>
              <a:t>40-60</a:t>
            </a:r>
            <a:r>
              <a:rPr lang="zh-CN" altLang="zh-CN" sz="3600" dirty="0" smtClean="0"/>
              <a:t>岁，暂未发现儿童患者</a:t>
            </a:r>
            <a:r>
              <a:rPr lang="zh-CN" altLang="en-US" sz="3600" dirty="0" smtClean="0"/>
              <a:t>。</a:t>
            </a:r>
            <a:endParaRPr lang="en-US" altLang="zh-CN" sz="3600" dirty="0" smtClean="0"/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en-US" sz="3600" dirty="0" smtClean="0">
                <a:solidFill>
                  <a:srgbClr val="FF0000"/>
                </a:solidFill>
              </a:rPr>
              <a:t>危重症约占</a:t>
            </a:r>
            <a:r>
              <a:rPr lang="en-US" altLang="zh-CN" sz="3600" dirty="0" smtClean="0">
                <a:solidFill>
                  <a:srgbClr val="FF0000"/>
                </a:solidFill>
              </a:rPr>
              <a:t>15%</a:t>
            </a:r>
            <a:r>
              <a:rPr lang="zh-CN" altLang="en-US" sz="3600" dirty="0" smtClean="0">
                <a:solidFill>
                  <a:srgbClr val="FF0000"/>
                </a:solidFill>
              </a:rPr>
              <a:t>。多为老年人、有基础病者及肥胖者。</a:t>
            </a:r>
            <a:endParaRPr lang="en-US" altLang="zh-CN" sz="3600" dirty="0" smtClean="0">
              <a:solidFill>
                <a:srgbClr val="FF0000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317896" y="552894"/>
            <a:ext cx="11497891" cy="1335712"/>
          </a:xfrm>
          <a:prstGeom prst="rect">
            <a:avLst/>
          </a:prstGeom>
        </p:spPr>
        <p:txBody>
          <a:bodyPr vert="horz" lIns="0" tIns="64949" rIns="129898" bIns="64949" rtlCol="0" anchor="t">
            <a:noAutofit/>
          </a:bodyPr>
          <a:lstStyle>
            <a:lvl1pPr algn="l" defTabSz="64949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z="4400" smtClean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zh-CN" sz="4400" smtClean="0">
                <a:latin typeface="微软雅黑" pitchFamily="34" charset="-122"/>
                <a:ea typeface="微软雅黑" pitchFamily="34" charset="-122"/>
              </a:rPr>
              <a:t>此次疫情的病例特点</a:t>
            </a:r>
            <a:br>
              <a:rPr lang="zh-CN" altLang="zh-CN" sz="4400" smtClean="0">
                <a:latin typeface="微软雅黑" pitchFamily="34" charset="-122"/>
                <a:ea typeface="微软雅黑" pitchFamily="34" charset="-122"/>
              </a:rPr>
            </a:b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233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1786269" y="603248"/>
            <a:ext cx="12008255" cy="1140492"/>
          </a:xfrm>
        </p:spPr>
        <p:txBody>
          <a:bodyPr/>
          <a:lstStyle/>
          <a:p>
            <a:pPr algn="ctr"/>
            <a:r>
              <a:rPr lang="zh-CN" altLang="en-US" sz="4800" dirty="0" smtClean="0">
                <a:latin typeface="微软雅黑" pitchFamily="34" charset="-122"/>
                <a:ea typeface="微软雅黑" pitchFamily="34" charset="-122"/>
              </a:rPr>
              <a:t>      三、</a:t>
            </a:r>
            <a:r>
              <a:rPr lang="zh-CN" altLang="zh-CN" sz="4800" dirty="0" smtClean="0">
                <a:latin typeface="微软雅黑" pitchFamily="34" charset="-122"/>
                <a:ea typeface="微软雅黑" pitchFamily="34" charset="-122"/>
              </a:rPr>
              <a:t>病例定义</a:t>
            </a:r>
            <a:endParaRPr lang="zh-CN" altLang="en-US" sz="4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>
          <a:xfrm>
            <a:off x="917926" y="2020186"/>
            <a:ext cx="15349888" cy="655847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（一）</a:t>
            </a:r>
            <a:r>
              <a:rPr lang="zh-CN" altLang="zh-CN" sz="3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观察</a:t>
            </a:r>
            <a:r>
              <a:rPr lang="zh-CN" altLang="zh-CN" sz="3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病例</a:t>
            </a:r>
          </a:p>
          <a:p>
            <a:pPr marL="774086" lvl="1" indent="0">
              <a:lnSpc>
                <a:spcPct val="150000"/>
              </a:lnSpc>
              <a:spcBef>
                <a:spcPts val="1800"/>
              </a:spcBef>
              <a:buNone/>
            </a:pPr>
            <a:r>
              <a:rPr lang="en-US" altLang="zh-CN" sz="3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3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流行病学</a:t>
            </a:r>
            <a:r>
              <a:rPr lang="zh-CN" altLang="zh-CN" sz="3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史：</a:t>
            </a: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发病前</a:t>
            </a:r>
            <a:r>
              <a:rPr lang="zh-CN" altLang="zh-CN" sz="3200" b="1" u="sng" dirty="0" smtClean="0">
                <a:latin typeface="微软雅黑" pitchFamily="34" charset="-122"/>
                <a:ea typeface="微软雅黑" pitchFamily="34" charset="-122"/>
              </a:rPr>
              <a:t>两周</a:t>
            </a: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内有武汉市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旅游史；或武汉市</a:t>
            </a: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相关市场</a:t>
            </a: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3200" b="1" dirty="0" smtClean="0">
              <a:latin typeface="微软雅黑" pitchFamily="34" charset="-122"/>
              <a:ea typeface="微软雅黑" pitchFamily="34" charset="-122"/>
            </a:endParaRPr>
          </a:p>
          <a:p>
            <a:pPr marL="774086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                                             </a:t>
            </a: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特别是</a:t>
            </a: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农贸市场直接或间接接触史。</a:t>
            </a:r>
            <a:endParaRPr lang="en-US" altLang="zh-CN" sz="3200" b="1" dirty="0" smtClean="0">
              <a:latin typeface="微软雅黑" pitchFamily="34" charset="-122"/>
              <a:ea typeface="微软雅黑" pitchFamily="34" charset="-122"/>
            </a:endParaRPr>
          </a:p>
          <a:p>
            <a:pPr marL="774086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3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临床</a:t>
            </a:r>
            <a:r>
              <a:rPr lang="zh-CN" altLang="zh-CN" sz="3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表现</a:t>
            </a:r>
          </a:p>
          <a:p>
            <a:pPr lvl="2">
              <a:lnSpc>
                <a:spcPct val="150000"/>
              </a:lnSpc>
              <a:spcBef>
                <a:spcPct val="0"/>
              </a:spcBef>
            </a:pP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发热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3200" b="1" dirty="0" smtClean="0"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50000"/>
              </a:lnSpc>
              <a:spcBef>
                <a:spcPct val="0"/>
              </a:spcBef>
            </a:pP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具有上述</a:t>
            </a:r>
            <a:r>
              <a:rPr lang="zh-CN" altLang="zh-CN" sz="3200" b="1" u="sng" dirty="0" smtClean="0">
                <a:latin typeface="微软雅黑" pitchFamily="34" charset="-122"/>
                <a:ea typeface="微软雅黑" pitchFamily="34" charset="-122"/>
              </a:rPr>
              <a:t>肺炎影像学</a:t>
            </a: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特征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3200" b="1" dirty="0" smtClean="0"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50000"/>
              </a:lnSpc>
              <a:spcBef>
                <a:spcPct val="0"/>
              </a:spcBef>
            </a:pP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发病早期白细胞总数正常或降低，或淋巴细胞计数减少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3200" b="1" dirty="0" smtClean="0">
              <a:latin typeface="微软雅黑" pitchFamily="34" charset="-122"/>
              <a:ea typeface="微软雅黑" pitchFamily="34" charset="-122"/>
            </a:endParaRPr>
          </a:p>
          <a:p>
            <a:pPr lvl="2">
              <a:lnSpc>
                <a:spcPct val="150000"/>
              </a:lnSpc>
              <a:spcBef>
                <a:spcPct val="0"/>
              </a:spcBef>
            </a:pP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经规范抗菌药物治疗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</a:rPr>
              <a:t>天病情无明显改善或进行性加重。</a:t>
            </a:r>
          </a:p>
          <a:p>
            <a:endParaRPr lang="zh-CN" altLang="zh-CN" dirty="0" smtClean="0"/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070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7_Office Theme">
  <a:themeElements>
    <a:clrScheme name="Custom 3">
      <a:dk1>
        <a:srgbClr val="404040"/>
      </a:dk1>
      <a:lt1>
        <a:sysClr val="window" lastClr="FFFFFF"/>
      </a:lt1>
      <a:dk2>
        <a:srgbClr val="005056"/>
      </a:dk2>
      <a:lt2>
        <a:srgbClr val="EEECE1"/>
      </a:lt2>
      <a:accent1>
        <a:srgbClr val="6AB834"/>
      </a:accent1>
      <a:accent2>
        <a:srgbClr val="77C4B8"/>
      </a:accent2>
      <a:accent3>
        <a:srgbClr val="FCEA20"/>
      </a:accent3>
      <a:accent4>
        <a:srgbClr val="F49F5A"/>
      </a:accent4>
      <a:accent5>
        <a:srgbClr val="275184"/>
      </a:accent5>
      <a:accent6>
        <a:srgbClr val="56B7CF"/>
      </a:accent6>
      <a:hlink>
        <a:srgbClr val="6AB834"/>
      </a:hlink>
      <a:folHlink>
        <a:srgbClr val="005056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B3754C40A6A0040B6DA79F5D0667F44" ma:contentTypeVersion="2" ma:contentTypeDescription="Ein neues Dokument erstellen." ma:contentTypeScope="" ma:versionID="2a427db963ac47667c47216080613553">
  <xsd:schema xmlns:xsd="http://www.w3.org/2001/XMLSchema" xmlns:xs="http://www.w3.org/2001/XMLSchema" xmlns:p="http://schemas.microsoft.com/office/2006/metadata/properties" xmlns:ns2="5da734ac-25e4-41e2-9a34-cd451237f828" targetNamespace="http://schemas.microsoft.com/office/2006/metadata/properties" ma:root="true" ma:fieldsID="2516369628095c809a3a67e11f8c7424" ns2:_="">
    <xsd:import namespace="5da734ac-25e4-41e2-9a34-cd451237f82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a734ac-25e4-41e2-9a34-cd451237f8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da734ac-25e4-41e2-9a34-cd451237f828">
      <UserInfo>
        <DisplayName>Jan Martin</DisplayName>
        <AccountId>76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18FDFD0-4F22-4473-B745-AC39ACACA2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C2124A-37C9-48C9-83BA-D1A56720F7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a734ac-25e4-41e2-9a34-cd451237f8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719E65-9331-4413-B10C-975C965722FE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5da734ac-25e4-41e2-9a34-cd451237f828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6593</TotalTime>
  <Pages>0</Pages>
  <Words>2332</Words>
  <Characters>0</Characters>
  <Application>Microsoft Office PowerPoint</Application>
  <PresentationFormat>自定义</PresentationFormat>
  <Lines>0</Lines>
  <Paragraphs>192</Paragraphs>
  <Slides>28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7_Office Theme</vt:lpstr>
      <vt:lpstr>  新型冠状病毒感染的肺炎诊疗方案（试行） </vt:lpstr>
      <vt:lpstr>方案制定背景</vt:lpstr>
      <vt:lpstr>一、冠状病毒（ Coronaviruses）病原学特点</vt:lpstr>
      <vt:lpstr>已知感染人的冠状病毒有6种</vt:lpstr>
      <vt:lpstr>二、此次疫情的病例特点 </vt:lpstr>
      <vt:lpstr>PowerPoint 演示文稿</vt:lpstr>
      <vt:lpstr>PowerPoint 演示文稿</vt:lpstr>
      <vt:lpstr>PowerPoint 演示文稿</vt:lpstr>
      <vt:lpstr>      三、病例定义</vt:lpstr>
      <vt:lpstr>三、病例定义 </vt:lpstr>
      <vt:lpstr>病例介绍（1）</vt:lpstr>
      <vt:lpstr>病例介绍（1）</vt:lpstr>
      <vt:lpstr>PowerPoint 演示文稿</vt:lpstr>
      <vt:lpstr>病例介绍（1）</vt:lpstr>
      <vt:lpstr>病例介绍（2） </vt:lpstr>
      <vt:lpstr>病例介绍（2） </vt:lpstr>
      <vt:lpstr>病例介绍（2）</vt:lpstr>
      <vt:lpstr>病例介绍（2） </vt:lpstr>
      <vt:lpstr>病例介绍（2）</vt:lpstr>
      <vt:lpstr>病例介绍（2）</vt:lpstr>
      <vt:lpstr>病例介绍（２）</vt:lpstr>
      <vt:lpstr>四、鉴别诊断 </vt:lpstr>
      <vt:lpstr>五、病例发现与报告</vt:lpstr>
      <vt:lpstr>六、治 疗</vt:lpstr>
      <vt:lpstr>PowerPoint 演示文稿</vt:lpstr>
      <vt:lpstr>PowerPoint 演示文稿</vt:lpstr>
      <vt:lpstr>（三）危重症治疗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Abby</dc:creator>
  <cp:lastModifiedBy>Think</cp:lastModifiedBy>
  <cp:revision>2456</cp:revision>
  <cp:lastPrinted>2016-05-31T13:05:58Z</cp:lastPrinted>
  <dcterms:created xsi:type="dcterms:W3CDTF">2010-10-28T22:01:30Z</dcterms:created>
  <dcterms:modified xsi:type="dcterms:W3CDTF">2020-01-15T14:22:18Z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0x010100DB3754C40A6A0040B6DA79F5D0667F44</vt:lpwstr>
  </property>
</Properties>
</file>